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1"/>
    <p:sldMasterId id="2147483679" r:id="rId2"/>
    <p:sldMasterId id="2147483681" r:id="rId3"/>
  </p:sldMasterIdLst>
  <p:notesMasterIdLst>
    <p:notesMasterId r:id="rId16"/>
  </p:notesMasterIdLst>
  <p:sldIdLst>
    <p:sldId id="256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59" r:id="rId1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1" userDrawn="1">
          <p15:clr>
            <a:srgbClr val="A4A3A4"/>
          </p15:clr>
        </p15:guide>
        <p15:guide id="2" pos="285" userDrawn="1">
          <p15:clr>
            <a:srgbClr val="A4A3A4"/>
          </p15:clr>
        </p15:guide>
        <p15:guide id="3" pos="5955" userDrawn="1">
          <p15:clr>
            <a:srgbClr val="A4A3A4"/>
          </p15:clr>
        </p15:guide>
        <p15:guide id="4" orient="horz" pos="278" userDrawn="1">
          <p15:clr>
            <a:srgbClr val="A4A3A4"/>
          </p15:clr>
        </p15:guide>
        <p15:guide id="5" orient="horz" pos="41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k cheong Khoo" initials="KcK" lastIdx="28" clrIdx="0">
    <p:extLst>
      <p:ext uri="{19B8F6BF-5375-455C-9EA6-DF929625EA0E}">
        <p15:presenceInfo xmlns:p15="http://schemas.microsoft.com/office/powerpoint/2012/main" userId="S::G0004590@sato-global.com::c2cce2c2-d096-4324-8853-c819239182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1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5AF24F-6F6F-4C60-BF1A-1CB379C05405}" v="714" dt="2021-12-01T03:02:29.316"/>
    <p1510:client id="{C30C802E-CDF9-4226-B225-3C322512556F}" v="381" dt="2021-12-01T10:46:34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88141" autoAdjust="0"/>
  </p:normalViewPr>
  <p:slideViewPr>
    <p:cSldViewPr snapToGrid="0" snapToObjects="1" showGuides="1">
      <p:cViewPr varScale="1">
        <p:scale>
          <a:sx n="100" d="100"/>
          <a:sy n="100" d="100"/>
        </p:scale>
        <p:origin x="1536" y="90"/>
      </p:cViewPr>
      <p:guideLst>
        <p:guide orient="horz" pos="3861"/>
        <p:guide pos="285"/>
        <p:guide pos="5955"/>
        <p:guide orient="horz" pos="278"/>
        <p:guide orient="horz" pos="41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rman Saputra" userId="497ec63f-a2a2-434e-886b-9dea4629958a" providerId="ADAL" clId="{485AF24F-6F6F-4C60-BF1A-1CB379C05405}"/>
    <pc:docChg chg="undo custSel addSld delSld modSld sldOrd modMainMaster">
      <pc:chgData name="Firman Saputra" userId="497ec63f-a2a2-434e-886b-9dea4629958a" providerId="ADAL" clId="{485AF24F-6F6F-4C60-BF1A-1CB379C05405}" dt="2021-12-01T03:23:11.487" v="4701" actId="1035"/>
      <pc:docMkLst>
        <pc:docMk/>
      </pc:docMkLst>
      <pc:sldChg chg="modSp mod">
        <pc:chgData name="Firman Saputra" userId="497ec63f-a2a2-434e-886b-9dea4629958a" providerId="ADAL" clId="{485AF24F-6F6F-4C60-BF1A-1CB379C05405}" dt="2021-12-01T01:54:36.625" v="3583" actId="2711"/>
        <pc:sldMkLst>
          <pc:docMk/>
          <pc:sldMk cId="3400484245" sldId="256"/>
        </pc:sldMkLst>
        <pc:spChg chg="mod">
          <ac:chgData name="Firman Saputra" userId="497ec63f-a2a2-434e-886b-9dea4629958a" providerId="ADAL" clId="{485AF24F-6F6F-4C60-BF1A-1CB379C05405}" dt="2021-11-24T06:40:32.554" v="135" actId="20577"/>
          <ac:spMkLst>
            <pc:docMk/>
            <pc:sldMk cId="3400484245" sldId="256"/>
            <ac:spMk id="5" creationId="{F1851CCD-9FC3-40E4-9B65-4845A37AC821}"/>
          </ac:spMkLst>
        </pc:spChg>
        <pc:spChg chg="mod">
          <ac:chgData name="Firman Saputra" userId="497ec63f-a2a2-434e-886b-9dea4629958a" providerId="ADAL" clId="{485AF24F-6F6F-4C60-BF1A-1CB379C05405}" dt="2021-12-01T01:54:36.625" v="3583" actId="2711"/>
          <ac:spMkLst>
            <pc:docMk/>
            <pc:sldMk cId="3400484245" sldId="256"/>
            <ac:spMk id="7" creationId="{FA319521-E0FA-458F-9AE1-7B24FACCAF52}"/>
          </ac:spMkLst>
        </pc:spChg>
        <pc:spChg chg="mod">
          <ac:chgData name="Firman Saputra" userId="497ec63f-a2a2-434e-886b-9dea4629958a" providerId="ADAL" clId="{485AF24F-6F6F-4C60-BF1A-1CB379C05405}" dt="2021-12-01T01:54:36.625" v="3583" actId="2711"/>
          <ac:spMkLst>
            <pc:docMk/>
            <pc:sldMk cId="3400484245" sldId="256"/>
            <ac:spMk id="8" creationId="{03B3F7BF-CFF5-4C3A-B124-0CC33C871AB4}"/>
          </ac:spMkLst>
        </pc:spChg>
      </pc:sldChg>
      <pc:sldChg chg="modSp mod">
        <pc:chgData name="Firman Saputra" userId="497ec63f-a2a2-434e-886b-9dea4629958a" providerId="ADAL" clId="{485AF24F-6F6F-4C60-BF1A-1CB379C05405}" dt="2021-11-30T09:34:23.993" v="3581" actId="207"/>
        <pc:sldMkLst>
          <pc:docMk/>
          <pc:sldMk cId="3930937095" sldId="259"/>
        </pc:sldMkLst>
        <pc:spChg chg="mod">
          <ac:chgData name="Firman Saputra" userId="497ec63f-a2a2-434e-886b-9dea4629958a" providerId="ADAL" clId="{485AF24F-6F6F-4C60-BF1A-1CB379C05405}" dt="2021-11-30T09:34:23.993" v="3581" actId="207"/>
          <ac:spMkLst>
            <pc:docMk/>
            <pc:sldMk cId="3930937095" sldId="259"/>
            <ac:spMk id="3" creationId="{F683F817-87FA-44AE-8267-76FB6E3681DA}"/>
          </ac:spMkLst>
        </pc:spChg>
      </pc:sldChg>
      <pc:sldChg chg="delSp modSp mod">
        <pc:chgData name="Firman Saputra" userId="497ec63f-a2a2-434e-886b-9dea4629958a" providerId="ADAL" clId="{485AF24F-6F6F-4C60-BF1A-1CB379C05405}" dt="2021-12-01T01:54:22.252" v="3582" actId="2711"/>
        <pc:sldMkLst>
          <pc:docMk/>
          <pc:sldMk cId="2378314990" sldId="261"/>
        </pc:sldMkLst>
        <pc:spChg chg="mod">
          <ac:chgData name="Firman Saputra" userId="497ec63f-a2a2-434e-886b-9dea4629958a" providerId="ADAL" clId="{485AF24F-6F6F-4C60-BF1A-1CB379C05405}" dt="2021-12-01T01:54:22.252" v="3582" actId="2711"/>
          <ac:spMkLst>
            <pc:docMk/>
            <pc:sldMk cId="2378314990" sldId="261"/>
            <ac:spMk id="2" creationId="{6ECCDFC0-E2F4-47D0-B7DC-E9356D76084D}"/>
          </ac:spMkLst>
        </pc:spChg>
        <pc:spChg chg="del">
          <ac:chgData name="Firman Saputra" userId="497ec63f-a2a2-434e-886b-9dea4629958a" providerId="ADAL" clId="{485AF24F-6F6F-4C60-BF1A-1CB379C05405}" dt="2021-11-24T06:40:08.796" v="102" actId="478"/>
          <ac:spMkLst>
            <pc:docMk/>
            <pc:sldMk cId="2378314990" sldId="261"/>
            <ac:spMk id="3" creationId="{4D13C5D8-F669-404B-ACF5-CAF0C51376E4}"/>
          </ac:spMkLst>
        </pc:spChg>
        <pc:spChg chg="mod">
          <ac:chgData name="Firman Saputra" userId="497ec63f-a2a2-434e-886b-9dea4629958a" providerId="ADAL" clId="{485AF24F-6F6F-4C60-BF1A-1CB379C05405}" dt="2021-12-01T01:54:22.252" v="3582" actId="2711"/>
          <ac:spMkLst>
            <pc:docMk/>
            <pc:sldMk cId="2378314990" sldId="261"/>
            <ac:spMk id="4" creationId="{0323A655-625A-4206-928A-7FCC8776DD9B}"/>
          </ac:spMkLst>
        </pc:spChg>
      </pc:sldChg>
      <pc:sldChg chg="addSp delSp modSp new mod">
        <pc:chgData name="Firman Saputra" userId="497ec63f-a2a2-434e-886b-9dea4629958a" providerId="ADAL" clId="{485AF24F-6F6F-4C60-BF1A-1CB379C05405}" dt="2021-12-01T03:23:11.487" v="4701" actId="1035"/>
        <pc:sldMkLst>
          <pc:docMk/>
          <pc:sldMk cId="193794608" sldId="262"/>
        </pc:sldMkLst>
        <pc:spChg chg="mod">
          <ac:chgData name="Firman Saputra" userId="497ec63f-a2a2-434e-886b-9dea4629958a" providerId="ADAL" clId="{485AF24F-6F6F-4C60-BF1A-1CB379C05405}" dt="2021-12-01T03:23:11.487" v="4701" actId="1035"/>
          <ac:spMkLst>
            <pc:docMk/>
            <pc:sldMk cId="193794608" sldId="262"/>
            <ac:spMk id="2" creationId="{60BF0C46-929B-4175-B464-CE118C4BFD0F}"/>
          </ac:spMkLst>
        </pc:spChg>
        <pc:spChg chg="del">
          <ac:chgData name="Firman Saputra" userId="497ec63f-a2a2-434e-886b-9dea4629958a" providerId="ADAL" clId="{485AF24F-6F6F-4C60-BF1A-1CB379C05405}" dt="2021-11-24T07:30:15.477" v="405" actId="478"/>
          <ac:spMkLst>
            <pc:docMk/>
            <pc:sldMk cId="193794608" sldId="262"/>
            <ac:spMk id="3" creationId="{80A97519-1844-48A6-956B-5A13F6E97672}"/>
          </ac:spMkLst>
        </pc:spChg>
        <pc:spChg chg="add mod">
          <ac:chgData name="Firman Saputra" userId="497ec63f-a2a2-434e-886b-9dea4629958a" providerId="ADAL" clId="{485AF24F-6F6F-4C60-BF1A-1CB379C05405}" dt="2021-12-01T03:19:03.619" v="4564" actId="1035"/>
          <ac:spMkLst>
            <pc:docMk/>
            <pc:sldMk cId="193794608" sldId="262"/>
            <ac:spMk id="3" creationId="{D055AD92-D54E-47FF-B337-ED2267902F1F}"/>
          </ac:spMkLst>
        </pc:spChg>
        <pc:spChg chg="del">
          <ac:chgData name="Firman Saputra" userId="497ec63f-a2a2-434e-886b-9dea4629958a" providerId="ADAL" clId="{485AF24F-6F6F-4C60-BF1A-1CB379C05405}" dt="2021-11-24T07:30:15.477" v="405" actId="478"/>
          <ac:spMkLst>
            <pc:docMk/>
            <pc:sldMk cId="193794608" sldId="262"/>
            <ac:spMk id="4" creationId="{0F4C151D-4614-4B2E-9A00-65B2F837475D}"/>
          </ac:spMkLst>
        </pc:spChg>
        <pc:spChg chg="add del mod">
          <ac:chgData name="Firman Saputra" userId="497ec63f-a2a2-434e-886b-9dea4629958a" providerId="ADAL" clId="{485AF24F-6F6F-4C60-BF1A-1CB379C05405}" dt="2021-11-24T07:39:42.457" v="407"/>
          <ac:spMkLst>
            <pc:docMk/>
            <pc:sldMk cId="193794608" sldId="262"/>
            <ac:spMk id="5" creationId="{457ADF1C-FD0D-4691-BEC0-1A57407227CA}"/>
          </ac:spMkLst>
        </pc:spChg>
        <pc:spChg chg="add del mod">
          <ac:chgData name="Firman Saputra" userId="497ec63f-a2a2-434e-886b-9dea4629958a" providerId="ADAL" clId="{485AF24F-6F6F-4C60-BF1A-1CB379C05405}" dt="2021-11-24T07:39:42.457" v="407"/>
          <ac:spMkLst>
            <pc:docMk/>
            <pc:sldMk cId="193794608" sldId="262"/>
            <ac:spMk id="7" creationId="{B3E27F81-6C77-434E-AFDB-D671CE0C8615}"/>
          </ac:spMkLst>
        </pc:spChg>
        <pc:spChg chg="add del mod">
          <ac:chgData name="Firman Saputra" userId="497ec63f-a2a2-434e-886b-9dea4629958a" providerId="ADAL" clId="{485AF24F-6F6F-4C60-BF1A-1CB379C05405}" dt="2021-11-24T07:39:42.457" v="407"/>
          <ac:spMkLst>
            <pc:docMk/>
            <pc:sldMk cId="193794608" sldId="262"/>
            <ac:spMk id="8" creationId="{1C260AFC-85C6-4A0B-8BF5-6DE20B17B2EC}"/>
          </ac:spMkLst>
        </pc:spChg>
        <pc:spChg chg="add del mod">
          <ac:chgData name="Firman Saputra" userId="497ec63f-a2a2-434e-886b-9dea4629958a" providerId="ADAL" clId="{485AF24F-6F6F-4C60-BF1A-1CB379C05405}" dt="2021-11-24T07:39:42.457" v="407"/>
          <ac:spMkLst>
            <pc:docMk/>
            <pc:sldMk cId="193794608" sldId="262"/>
            <ac:spMk id="9" creationId="{17303C12-BE2B-4954-847B-ED5A7717890F}"/>
          </ac:spMkLst>
        </pc:spChg>
        <pc:spChg chg="add del mod">
          <ac:chgData name="Firman Saputra" userId="497ec63f-a2a2-434e-886b-9dea4629958a" providerId="ADAL" clId="{485AF24F-6F6F-4C60-BF1A-1CB379C05405}" dt="2021-11-24T07:39:42.457" v="407"/>
          <ac:spMkLst>
            <pc:docMk/>
            <pc:sldMk cId="193794608" sldId="262"/>
            <ac:spMk id="10" creationId="{FC34013F-F0A8-40A4-850D-1661D6026229}"/>
          </ac:spMkLst>
        </pc:spChg>
        <pc:spChg chg="add del mod">
          <ac:chgData name="Firman Saputra" userId="497ec63f-a2a2-434e-886b-9dea4629958a" providerId="ADAL" clId="{485AF24F-6F6F-4C60-BF1A-1CB379C05405}" dt="2021-11-24T07:39:42.457" v="407"/>
          <ac:spMkLst>
            <pc:docMk/>
            <pc:sldMk cId="193794608" sldId="262"/>
            <ac:spMk id="11" creationId="{27A9DE7E-D022-40B1-8952-E60E8801F504}"/>
          </ac:spMkLst>
        </pc:spChg>
        <pc:spChg chg="add mod">
          <ac:chgData name="Firman Saputra" userId="497ec63f-a2a2-434e-886b-9dea4629958a" providerId="ADAL" clId="{485AF24F-6F6F-4C60-BF1A-1CB379C05405}" dt="2021-12-01T01:59:48.791" v="3585" actId="1076"/>
          <ac:spMkLst>
            <pc:docMk/>
            <pc:sldMk cId="193794608" sldId="262"/>
            <ac:spMk id="12" creationId="{32FD0F93-902B-4403-9BCC-F4957B726974}"/>
          </ac:spMkLst>
        </pc:spChg>
        <pc:spChg chg="add del mod">
          <ac:chgData name="Firman Saputra" userId="497ec63f-a2a2-434e-886b-9dea4629958a" providerId="ADAL" clId="{485AF24F-6F6F-4C60-BF1A-1CB379C05405}" dt="2021-11-24T07:41:01.550" v="441"/>
          <ac:spMkLst>
            <pc:docMk/>
            <pc:sldMk cId="193794608" sldId="262"/>
            <ac:spMk id="13" creationId="{1B353015-5EA9-4714-9E35-6DEBF84ED37C}"/>
          </ac:spMkLst>
        </pc:spChg>
        <pc:spChg chg="add del mod">
          <ac:chgData name="Firman Saputra" userId="497ec63f-a2a2-434e-886b-9dea4629958a" providerId="ADAL" clId="{485AF24F-6F6F-4C60-BF1A-1CB379C05405}" dt="2021-11-24T07:41:01.550" v="441"/>
          <ac:spMkLst>
            <pc:docMk/>
            <pc:sldMk cId="193794608" sldId="262"/>
            <ac:spMk id="15" creationId="{12E6C1B0-AF3C-4E7C-9CD4-BEB49390A4FD}"/>
          </ac:spMkLst>
        </pc:spChg>
        <pc:spChg chg="add del mod">
          <ac:chgData name="Firman Saputra" userId="497ec63f-a2a2-434e-886b-9dea4629958a" providerId="ADAL" clId="{485AF24F-6F6F-4C60-BF1A-1CB379C05405}" dt="2021-11-24T07:41:01.550" v="441"/>
          <ac:spMkLst>
            <pc:docMk/>
            <pc:sldMk cId="193794608" sldId="262"/>
            <ac:spMk id="16" creationId="{05DC8CF3-6E59-4963-9D19-B4DAB85F1ED8}"/>
          </ac:spMkLst>
        </pc:spChg>
        <pc:spChg chg="add del mod">
          <ac:chgData name="Firman Saputra" userId="497ec63f-a2a2-434e-886b-9dea4629958a" providerId="ADAL" clId="{485AF24F-6F6F-4C60-BF1A-1CB379C05405}" dt="2021-11-24T07:41:01.550" v="441"/>
          <ac:spMkLst>
            <pc:docMk/>
            <pc:sldMk cId="193794608" sldId="262"/>
            <ac:spMk id="17" creationId="{7C0054FE-417F-46AD-B6AC-72A6F7F64780}"/>
          </ac:spMkLst>
        </pc:spChg>
        <pc:spChg chg="add del mod">
          <ac:chgData name="Firman Saputra" userId="497ec63f-a2a2-434e-886b-9dea4629958a" providerId="ADAL" clId="{485AF24F-6F6F-4C60-BF1A-1CB379C05405}" dt="2021-11-24T07:41:01.550" v="441"/>
          <ac:spMkLst>
            <pc:docMk/>
            <pc:sldMk cId="193794608" sldId="262"/>
            <ac:spMk id="18" creationId="{0158D3DC-7E8D-4368-B499-0BF440524448}"/>
          </ac:spMkLst>
        </pc:spChg>
        <pc:spChg chg="add del mod">
          <ac:chgData name="Firman Saputra" userId="497ec63f-a2a2-434e-886b-9dea4629958a" providerId="ADAL" clId="{485AF24F-6F6F-4C60-BF1A-1CB379C05405}" dt="2021-11-24T07:41:01.550" v="441"/>
          <ac:spMkLst>
            <pc:docMk/>
            <pc:sldMk cId="193794608" sldId="262"/>
            <ac:spMk id="19" creationId="{B71A4852-20DC-4669-B3BB-CBE69ED0AC3B}"/>
          </ac:spMkLst>
        </pc:spChg>
        <pc:spChg chg="add mod">
          <ac:chgData name="Firman Saputra" userId="497ec63f-a2a2-434e-886b-9dea4629958a" providerId="ADAL" clId="{485AF24F-6F6F-4C60-BF1A-1CB379C05405}" dt="2021-12-01T03:18:40.078" v="4538" actId="20577"/>
          <ac:spMkLst>
            <pc:docMk/>
            <pc:sldMk cId="193794608" sldId="262"/>
            <ac:spMk id="20" creationId="{738F3BB7-2541-4C46-953B-128F5108CE4F}"/>
          </ac:spMkLst>
        </pc:spChg>
        <pc:spChg chg="add mod">
          <ac:chgData name="Firman Saputra" userId="497ec63f-a2a2-434e-886b-9dea4629958a" providerId="ADAL" clId="{485AF24F-6F6F-4C60-BF1A-1CB379C05405}" dt="2021-12-01T03:21:05.379" v="4674" actId="1036"/>
          <ac:spMkLst>
            <pc:docMk/>
            <pc:sldMk cId="193794608" sldId="262"/>
            <ac:spMk id="21" creationId="{18DE9D83-EA8F-463A-9EC9-284B5DB29F64}"/>
          </ac:spMkLst>
        </pc:spChg>
        <pc:spChg chg="add mod">
          <ac:chgData name="Firman Saputra" userId="497ec63f-a2a2-434e-886b-9dea4629958a" providerId="ADAL" clId="{485AF24F-6F6F-4C60-BF1A-1CB379C05405}" dt="2021-12-01T03:19:03.619" v="4564" actId="1035"/>
          <ac:spMkLst>
            <pc:docMk/>
            <pc:sldMk cId="193794608" sldId="262"/>
            <ac:spMk id="22" creationId="{95C6E881-6259-45EE-97A7-0F2BFA90F45C}"/>
          </ac:spMkLst>
        </pc:spChg>
        <pc:spChg chg="add del mod">
          <ac:chgData name="Firman Saputra" userId="497ec63f-a2a2-434e-886b-9dea4629958a" providerId="ADAL" clId="{485AF24F-6F6F-4C60-BF1A-1CB379C05405}" dt="2021-11-24T07:41:27.483" v="445" actId="478"/>
          <ac:spMkLst>
            <pc:docMk/>
            <pc:sldMk cId="193794608" sldId="262"/>
            <ac:spMk id="23" creationId="{916ECFB8-FE1A-4D0C-8D5A-79A5BB9B1D3E}"/>
          </ac:spMkLst>
        </pc:spChg>
        <pc:spChg chg="add del mod">
          <ac:chgData name="Firman Saputra" userId="497ec63f-a2a2-434e-886b-9dea4629958a" providerId="ADAL" clId="{485AF24F-6F6F-4C60-BF1A-1CB379C05405}" dt="2021-11-24T07:41:29.512" v="446" actId="478"/>
          <ac:spMkLst>
            <pc:docMk/>
            <pc:sldMk cId="193794608" sldId="262"/>
            <ac:spMk id="24" creationId="{365C1B71-5209-499C-B621-2C44919FE1D1}"/>
          </ac:spMkLst>
        </pc:spChg>
        <pc:spChg chg="add mod">
          <ac:chgData name="Firman Saputra" userId="497ec63f-a2a2-434e-886b-9dea4629958a" providerId="ADAL" clId="{485AF24F-6F6F-4C60-BF1A-1CB379C05405}" dt="2021-12-01T03:12:09.731" v="4351" actId="20577"/>
          <ac:spMkLst>
            <pc:docMk/>
            <pc:sldMk cId="193794608" sldId="262"/>
            <ac:spMk id="25" creationId="{43CB38AE-66F0-4581-951C-A44014FE9891}"/>
          </ac:spMkLst>
        </pc:spChg>
        <pc:spChg chg="add mod">
          <ac:chgData name="Firman Saputra" userId="497ec63f-a2a2-434e-886b-9dea4629958a" providerId="ADAL" clId="{485AF24F-6F6F-4C60-BF1A-1CB379C05405}" dt="2021-12-01T03:19:03.619" v="4564" actId="1035"/>
          <ac:spMkLst>
            <pc:docMk/>
            <pc:sldMk cId="193794608" sldId="262"/>
            <ac:spMk id="26" creationId="{D2810FC8-22CD-4769-AA19-4AA1A2585009}"/>
          </ac:spMkLst>
        </pc:spChg>
        <pc:spChg chg="add mod">
          <ac:chgData name="Firman Saputra" userId="497ec63f-a2a2-434e-886b-9dea4629958a" providerId="ADAL" clId="{485AF24F-6F6F-4C60-BF1A-1CB379C05405}" dt="2021-12-01T03:19:03.619" v="4564" actId="1035"/>
          <ac:spMkLst>
            <pc:docMk/>
            <pc:sldMk cId="193794608" sldId="262"/>
            <ac:spMk id="27" creationId="{CBAD91BE-50EB-47A3-9C79-7AA0862F2361}"/>
          </ac:spMkLst>
        </pc:spChg>
        <pc:graphicFrameChg chg="add del mod">
          <ac:chgData name="Firman Saputra" userId="497ec63f-a2a2-434e-886b-9dea4629958a" providerId="ADAL" clId="{485AF24F-6F6F-4C60-BF1A-1CB379C05405}" dt="2021-11-24T07:39:42.457" v="407"/>
          <ac:graphicFrameMkLst>
            <pc:docMk/>
            <pc:sldMk cId="193794608" sldId="262"/>
            <ac:graphicFrameMk id="6" creationId="{9201DC1F-F831-4374-9D35-3401E6F7BE9F}"/>
          </ac:graphicFrameMkLst>
        </pc:graphicFrameChg>
        <pc:graphicFrameChg chg="add del mod">
          <ac:chgData name="Firman Saputra" userId="497ec63f-a2a2-434e-886b-9dea4629958a" providerId="ADAL" clId="{485AF24F-6F6F-4C60-BF1A-1CB379C05405}" dt="2021-11-24T07:41:01.550" v="441"/>
          <ac:graphicFrameMkLst>
            <pc:docMk/>
            <pc:sldMk cId="193794608" sldId="262"/>
            <ac:graphicFrameMk id="14" creationId="{3DF12387-B61E-403F-AF2A-903AE4A00288}"/>
          </ac:graphicFrameMkLst>
        </pc:graphicFrameChg>
      </pc:sldChg>
      <pc:sldChg chg="addSp delSp modSp new mod">
        <pc:chgData name="Firman Saputra" userId="497ec63f-a2a2-434e-886b-9dea4629958a" providerId="ADAL" clId="{485AF24F-6F6F-4C60-BF1A-1CB379C05405}" dt="2021-12-01T02:22:38.962" v="3803" actId="1076"/>
        <pc:sldMkLst>
          <pc:docMk/>
          <pc:sldMk cId="195076015" sldId="263"/>
        </pc:sldMkLst>
        <pc:spChg chg="mod">
          <ac:chgData name="Firman Saputra" userId="497ec63f-a2a2-434e-886b-9dea4629958a" providerId="ADAL" clId="{485AF24F-6F6F-4C60-BF1A-1CB379C05405}" dt="2021-11-29T10:22:57.800" v="1010" actId="1076"/>
          <ac:spMkLst>
            <pc:docMk/>
            <pc:sldMk cId="195076015" sldId="263"/>
            <ac:spMk id="2" creationId="{33DDE313-0849-4A23-B294-7688B414DD81}"/>
          </ac:spMkLst>
        </pc:spChg>
        <pc:spChg chg="del">
          <ac:chgData name="Firman Saputra" userId="497ec63f-a2a2-434e-886b-9dea4629958a" providerId="ADAL" clId="{485AF24F-6F6F-4C60-BF1A-1CB379C05405}" dt="2021-11-24T07:44:53.812" v="549" actId="478"/>
          <ac:spMkLst>
            <pc:docMk/>
            <pc:sldMk cId="195076015" sldId="263"/>
            <ac:spMk id="3" creationId="{704D0D52-5D2F-4F82-A557-A811A18809AB}"/>
          </ac:spMkLst>
        </pc:spChg>
        <pc:spChg chg="del">
          <ac:chgData name="Firman Saputra" userId="497ec63f-a2a2-434e-886b-9dea4629958a" providerId="ADAL" clId="{485AF24F-6F6F-4C60-BF1A-1CB379C05405}" dt="2021-11-24T07:45:07.298" v="550" actId="478"/>
          <ac:spMkLst>
            <pc:docMk/>
            <pc:sldMk cId="195076015" sldId="263"/>
            <ac:spMk id="4" creationId="{2EE9E08C-CB53-4A55-8DD2-8E1E2FE447EE}"/>
          </ac:spMkLst>
        </pc:spChg>
        <pc:spChg chg="add mod">
          <ac:chgData name="Firman Saputra" userId="497ec63f-a2a2-434e-886b-9dea4629958a" providerId="ADAL" clId="{485AF24F-6F6F-4C60-BF1A-1CB379C05405}" dt="2021-11-29T09:29:28.291" v="906" actId="2711"/>
          <ac:spMkLst>
            <pc:docMk/>
            <pc:sldMk cId="195076015" sldId="263"/>
            <ac:spMk id="5" creationId="{F515F22F-F652-4B33-A513-6ACD83AEFADA}"/>
          </ac:spMkLst>
        </pc:spChg>
        <pc:spChg chg="add mod">
          <ac:chgData name="Firman Saputra" userId="497ec63f-a2a2-434e-886b-9dea4629958a" providerId="ADAL" clId="{485AF24F-6F6F-4C60-BF1A-1CB379C05405}" dt="2021-12-01T02:22:36.469" v="3802" actId="14100"/>
          <ac:spMkLst>
            <pc:docMk/>
            <pc:sldMk cId="195076015" sldId="263"/>
            <ac:spMk id="6" creationId="{FFE3F242-EF1F-4150-AD5F-5338083A7C4E}"/>
          </ac:spMkLst>
        </pc:spChg>
        <pc:spChg chg="add mod">
          <ac:chgData name="Firman Saputra" userId="497ec63f-a2a2-434e-886b-9dea4629958a" providerId="ADAL" clId="{485AF24F-6F6F-4C60-BF1A-1CB379C05405}" dt="2021-11-29T10:13:40.711" v="1007" actId="14100"/>
          <ac:spMkLst>
            <pc:docMk/>
            <pc:sldMk cId="195076015" sldId="263"/>
            <ac:spMk id="7" creationId="{72BC3458-DBEB-412B-A587-990F807F1620}"/>
          </ac:spMkLst>
        </pc:spChg>
        <pc:spChg chg="add mod">
          <ac:chgData name="Firman Saputra" userId="497ec63f-a2a2-434e-886b-9dea4629958a" providerId="ADAL" clId="{485AF24F-6F6F-4C60-BF1A-1CB379C05405}" dt="2021-11-29T09:29:28.291" v="906" actId="2711"/>
          <ac:spMkLst>
            <pc:docMk/>
            <pc:sldMk cId="195076015" sldId="263"/>
            <ac:spMk id="12" creationId="{3FABAC6D-4E5C-400B-AB15-A9757CE7BF52}"/>
          </ac:spMkLst>
        </pc:spChg>
        <pc:spChg chg="add mod">
          <ac:chgData name="Firman Saputra" userId="497ec63f-a2a2-434e-886b-9dea4629958a" providerId="ADAL" clId="{485AF24F-6F6F-4C60-BF1A-1CB379C05405}" dt="2021-11-30T03:58:59.631" v="1473" actId="20577"/>
          <ac:spMkLst>
            <pc:docMk/>
            <pc:sldMk cId="195076015" sldId="263"/>
            <ac:spMk id="13" creationId="{1554C95B-E218-4503-81D5-A78C494C671A}"/>
          </ac:spMkLst>
        </pc:spChg>
        <pc:spChg chg="add mod">
          <ac:chgData name="Firman Saputra" userId="497ec63f-a2a2-434e-886b-9dea4629958a" providerId="ADAL" clId="{485AF24F-6F6F-4C60-BF1A-1CB379C05405}" dt="2021-11-30T03:38:28.984" v="1334" actId="20577"/>
          <ac:spMkLst>
            <pc:docMk/>
            <pc:sldMk cId="195076015" sldId="263"/>
            <ac:spMk id="14" creationId="{0A568779-7525-4386-83D9-A5627F9F2A9B}"/>
          </ac:spMkLst>
        </pc:spChg>
        <pc:spChg chg="add mod">
          <ac:chgData name="Firman Saputra" userId="497ec63f-a2a2-434e-886b-9dea4629958a" providerId="ADAL" clId="{485AF24F-6F6F-4C60-BF1A-1CB379C05405}" dt="2021-12-01T02:21:35.873" v="3785" actId="20577"/>
          <ac:spMkLst>
            <pc:docMk/>
            <pc:sldMk cId="195076015" sldId="263"/>
            <ac:spMk id="15" creationId="{680D1FE0-5B34-4F2D-A5CD-B82486F1872E}"/>
          </ac:spMkLst>
        </pc:spChg>
        <pc:spChg chg="add mod">
          <ac:chgData name="Firman Saputra" userId="497ec63f-a2a2-434e-886b-9dea4629958a" providerId="ADAL" clId="{485AF24F-6F6F-4C60-BF1A-1CB379C05405}" dt="2021-11-29T09:29:28.291" v="906" actId="2711"/>
          <ac:spMkLst>
            <pc:docMk/>
            <pc:sldMk cId="195076015" sldId="263"/>
            <ac:spMk id="16" creationId="{0AF35BC9-0935-4C06-991B-DD1B3C97787A}"/>
          </ac:spMkLst>
        </pc:spChg>
        <pc:spChg chg="add mod">
          <ac:chgData name="Firman Saputra" userId="497ec63f-a2a2-434e-886b-9dea4629958a" providerId="ADAL" clId="{485AF24F-6F6F-4C60-BF1A-1CB379C05405}" dt="2021-12-01T02:22:09.283" v="3795" actId="20577"/>
          <ac:spMkLst>
            <pc:docMk/>
            <pc:sldMk cId="195076015" sldId="263"/>
            <ac:spMk id="19" creationId="{C64B71E9-49D4-4E4C-955E-474248DCA8F1}"/>
          </ac:spMkLst>
        </pc:spChg>
        <pc:spChg chg="add mod">
          <ac:chgData name="Firman Saputra" userId="497ec63f-a2a2-434e-886b-9dea4629958a" providerId="ADAL" clId="{485AF24F-6F6F-4C60-BF1A-1CB379C05405}" dt="2021-11-29T09:29:28.291" v="906" actId="2711"/>
          <ac:spMkLst>
            <pc:docMk/>
            <pc:sldMk cId="195076015" sldId="263"/>
            <ac:spMk id="23" creationId="{DD21AC7A-11F9-437E-82C4-77C9099F376B}"/>
          </ac:spMkLst>
        </pc:spChg>
        <pc:spChg chg="add mod">
          <ac:chgData name="Firman Saputra" userId="497ec63f-a2a2-434e-886b-9dea4629958a" providerId="ADAL" clId="{485AF24F-6F6F-4C60-BF1A-1CB379C05405}" dt="2021-11-29T09:29:28.291" v="906" actId="2711"/>
          <ac:spMkLst>
            <pc:docMk/>
            <pc:sldMk cId="195076015" sldId="263"/>
            <ac:spMk id="24" creationId="{ACFCC64A-E61D-4745-8F7A-A1220F7217E5}"/>
          </ac:spMkLst>
        </pc:spChg>
        <pc:spChg chg="add mod">
          <ac:chgData name="Firman Saputra" userId="497ec63f-a2a2-434e-886b-9dea4629958a" providerId="ADAL" clId="{485AF24F-6F6F-4C60-BF1A-1CB379C05405}" dt="2021-11-29T09:29:28.291" v="906" actId="2711"/>
          <ac:spMkLst>
            <pc:docMk/>
            <pc:sldMk cId="195076015" sldId="263"/>
            <ac:spMk id="26" creationId="{110EDE1B-249E-4EEC-992E-6B938E702C0B}"/>
          </ac:spMkLst>
        </pc:spChg>
        <pc:spChg chg="add mod">
          <ac:chgData name="Firman Saputra" userId="497ec63f-a2a2-434e-886b-9dea4629958a" providerId="ADAL" clId="{485AF24F-6F6F-4C60-BF1A-1CB379C05405}" dt="2021-11-29T10:37:09.524" v="1313" actId="1076"/>
          <ac:spMkLst>
            <pc:docMk/>
            <pc:sldMk cId="195076015" sldId="263"/>
            <ac:spMk id="27" creationId="{C83D490A-2CFC-4925-9318-823BAA91F7E3}"/>
          </ac:spMkLst>
        </pc:spChg>
        <pc:spChg chg="add mod">
          <ac:chgData name="Firman Saputra" userId="497ec63f-a2a2-434e-886b-9dea4629958a" providerId="ADAL" clId="{485AF24F-6F6F-4C60-BF1A-1CB379C05405}" dt="2021-11-29T09:29:28.291" v="906" actId="2711"/>
          <ac:spMkLst>
            <pc:docMk/>
            <pc:sldMk cId="195076015" sldId="263"/>
            <ac:spMk id="28" creationId="{CF31AED1-2CAC-498C-AACC-6580713B9D92}"/>
          </ac:spMkLst>
        </pc:spChg>
        <pc:spChg chg="add mod">
          <ac:chgData name="Firman Saputra" userId="497ec63f-a2a2-434e-886b-9dea4629958a" providerId="ADAL" clId="{485AF24F-6F6F-4C60-BF1A-1CB379C05405}" dt="2021-11-29T09:29:28.291" v="906" actId="2711"/>
          <ac:spMkLst>
            <pc:docMk/>
            <pc:sldMk cId="195076015" sldId="263"/>
            <ac:spMk id="29" creationId="{D82ADDA4-F89F-47D4-B07C-F18811CAB2A6}"/>
          </ac:spMkLst>
        </pc:spChg>
        <pc:spChg chg="add del mod">
          <ac:chgData name="Firman Saputra" userId="497ec63f-a2a2-434e-886b-9dea4629958a" providerId="ADAL" clId="{485AF24F-6F6F-4C60-BF1A-1CB379C05405}" dt="2021-11-29T05:46:29.615" v="554"/>
          <ac:spMkLst>
            <pc:docMk/>
            <pc:sldMk cId="195076015" sldId="263"/>
            <ac:spMk id="30" creationId="{30E7C6A0-41D3-4970-AFB1-311033848DE4}"/>
          </ac:spMkLst>
        </pc:spChg>
        <pc:spChg chg="add mod">
          <ac:chgData name="Firman Saputra" userId="497ec63f-a2a2-434e-886b-9dea4629958a" providerId="ADAL" clId="{485AF24F-6F6F-4C60-BF1A-1CB379C05405}" dt="2021-12-01T02:22:38.962" v="3803" actId="1076"/>
          <ac:spMkLst>
            <pc:docMk/>
            <pc:sldMk cId="195076015" sldId="263"/>
            <ac:spMk id="54" creationId="{0DA98336-E64F-4580-B6CC-F28847E0C324}"/>
          </ac:spMkLst>
        </pc:spChg>
        <pc:spChg chg="add del mod">
          <ac:chgData name="Firman Saputra" userId="497ec63f-a2a2-434e-886b-9dea4629958a" providerId="ADAL" clId="{485AF24F-6F6F-4C60-BF1A-1CB379C05405}" dt="2021-11-29T09:28:35.693" v="883"/>
          <ac:spMkLst>
            <pc:docMk/>
            <pc:sldMk cId="195076015" sldId="263"/>
            <ac:spMk id="57" creationId="{52DE5825-9F3D-4424-9441-898DBF376A49}"/>
          </ac:spMkLst>
        </pc:spChg>
        <pc:spChg chg="add del mod">
          <ac:chgData name="Firman Saputra" userId="497ec63f-a2a2-434e-886b-9dea4629958a" providerId="ADAL" clId="{485AF24F-6F6F-4C60-BF1A-1CB379C05405}" dt="2021-11-29T09:28:50.247" v="893" actId="478"/>
          <ac:spMkLst>
            <pc:docMk/>
            <pc:sldMk cId="195076015" sldId="263"/>
            <ac:spMk id="58" creationId="{1B13DEFE-AAC5-4E09-A746-7DB80134BD00}"/>
          </ac:spMkLst>
        </pc:spChg>
        <pc:spChg chg="add mod">
          <ac:chgData name="Firman Saputra" userId="497ec63f-a2a2-434e-886b-9dea4629958a" providerId="ADAL" clId="{485AF24F-6F6F-4C60-BF1A-1CB379C05405}" dt="2021-11-29T09:29:28.291" v="906" actId="2711"/>
          <ac:spMkLst>
            <pc:docMk/>
            <pc:sldMk cId="195076015" sldId="263"/>
            <ac:spMk id="59" creationId="{A2F1E059-6CF6-44DD-BBD0-9ED0FA18CF27}"/>
          </ac:spMkLst>
        </pc:spChg>
        <pc:picChg chg="add mod">
          <ac:chgData name="Firman Saputra" userId="497ec63f-a2a2-434e-886b-9dea4629958a" providerId="ADAL" clId="{485AF24F-6F6F-4C60-BF1A-1CB379C05405}" dt="2021-11-29T09:29:28.291" v="906" actId="2711"/>
          <ac:picMkLst>
            <pc:docMk/>
            <pc:sldMk cId="195076015" sldId="263"/>
            <ac:picMk id="8" creationId="{0707D63C-47E0-415D-B01A-CE2248F27F54}"/>
          </ac:picMkLst>
        </pc:picChg>
        <pc:picChg chg="add mod">
          <ac:chgData name="Firman Saputra" userId="497ec63f-a2a2-434e-886b-9dea4629958a" providerId="ADAL" clId="{485AF24F-6F6F-4C60-BF1A-1CB379C05405}" dt="2021-11-29T09:29:28.291" v="906" actId="2711"/>
          <ac:picMkLst>
            <pc:docMk/>
            <pc:sldMk cId="195076015" sldId="263"/>
            <ac:picMk id="9" creationId="{B6782102-228F-4E6D-9C7C-8C986E224816}"/>
          </ac:picMkLst>
        </pc:picChg>
        <pc:picChg chg="add mod">
          <ac:chgData name="Firman Saputra" userId="497ec63f-a2a2-434e-886b-9dea4629958a" providerId="ADAL" clId="{485AF24F-6F6F-4C60-BF1A-1CB379C05405}" dt="2021-11-29T09:29:28.291" v="906" actId="2711"/>
          <ac:picMkLst>
            <pc:docMk/>
            <pc:sldMk cId="195076015" sldId="263"/>
            <ac:picMk id="10" creationId="{2BFCA5C3-D84D-4792-86C8-3CBB785BEFCC}"/>
          </ac:picMkLst>
        </pc:picChg>
        <pc:picChg chg="add mod">
          <ac:chgData name="Firman Saputra" userId="497ec63f-a2a2-434e-886b-9dea4629958a" providerId="ADAL" clId="{485AF24F-6F6F-4C60-BF1A-1CB379C05405}" dt="2021-11-29T09:29:28.291" v="906" actId="2711"/>
          <ac:picMkLst>
            <pc:docMk/>
            <pc:sldMk cId="195076015" sldId="263"/>
            <ac:picMk id="11" creationId="{A9DA82A6-514A-45EC-A459-9704C0E6D6C8}"/>
          </ac:picMkLst>
        </pc:picChg>
        <pc:cxnChg chg="add mod">
          <ac:chgData name="Firman Saputra" userId="497ec63f-a2a2-434e-886b-9dea4629958a" providerId="ADAL" clId="{485AF24F-6F6F-4C60-BF1A-1CB379C05405}" dt="2021-11-29T09:29:28.291" v="906" actId="2711"/>
          <ac:cxnSpMkLst>
            <pc:docMk/>
            <pc:sldMk cId="195076015" sldId="263"/>
            <ac:cxnSpMk id="17" creationId="{A7E16B79-F68B-448C-9F10-69E9AF02E7A7}"/>
          </ac:cxnSpMkLst>
        </pc:cxnChg>
        <pc:cxnChg chg="add mod">
          <ac:chgData name="Firman Saputra" userId="497ec63f-a2a2-434e-886b-9dea4629958a" providerId="ADAL" clId="{485AF24F-6F6F-4C60-BF1A-1CB379C05405}" dt="2021-11-29T09:29:28.291" v="906" actId="2711"/>
          <ac:cxnSpMkLst>
            <pc:docMk/>
            <pc:sldMk cId="195076015" sldId="263"/>
            <ac:cxnSpMk id="18" creationId="{D13442B8-5AF4-4A4A-AC79-3A2F34D9F17F}"/>
          </ac:cxnSpMkLst>
        </pc:cxnChg>
        <pc:cxnChg chg="add mod">
          <ac:chgData name="Firman Saputra" userId="497ec63f-a2a2-434e-886b-9dea4629958a" providerId="ADAL" clId="{485AF24F-6F6F-4C60-BF1A-1CB379C05405}" dt="2021-11-29T09:29:28.291" v="906" actId="2711"/>
          <ac:cxnSpMkLst>
            <pc:docMk/>
            <pc:sldMk cId="195076015" sldId="263"/>
            <ac:cxnSpMk id="20" creationId="{3A19D514-E1AD-464A-8E3B-883E36258349}"/>
          </ac:cxnSpMkLst>
        </pc:cxnChg>
        <pc:cxnChg chg="add mod">
          <ac:chgData name="Firman Saputra" userId="497ec63f-a2a2-434e-886b-9dea4629958a" providerId="ADAL" clId="{485AF24F-6F6F-4C60-BF1A-1CB379C05405}" dt="2021-11-29T09:29:28.291" v="906" actId="2711"/>
          <ac:cxnSpMkLst>
            <pc:docMk/>
            <pc:sldMk cId="195076015" sldId="263"/>
            <ac:cxnSpMk id="21" creationId="{0749A97B-7348-43CA-9A74-3A6A2B15F702}"/>
          </ac:cxnSpMkLst>
        </pc:cxnChg>
        <pc:cxnChg chg="add mod">
          <ac:chgData name="Firman Saputra" userId="497ec63f-a2a2-434e-886b-9dea4629958a" providerId="ADAL" clId="{485AF24F-6F6F-4C60-BF1A-1CB379C05405}" dt="2021-11-29T09:29:28.291" v="906" actId="2711"/>
          <ac:cxnSpMkLst>
            <pc:docMk/>
            <pc:sldMk cId="195076015" sldId="263"/>
            <ac:cxnSpMk id="22" creationId="{56FF1860-A0D8-4F74-A352-0D80B07D3019}"/>
          </ac:cxnSpMkLst>
        </pc:cxnChg>
        <pc:cxnChg chg="add mod">
          <ac:chgData name="Firman Saputra" userId="497ec63f-a2a2-434e-886b-9dea4629958a" providerId="ADAL" clId="{485AF24F-6F6F-4C60-BF1A-1CB379C05405}" dt="2021-11-29T09:29:28.291" v="906" actId="2711"/>
          <ac:cxnSpMkLst>
            <pc:docMk/>
            <pc:sldMk cId="195076015" sldId="263"/>
            <ac:cxnSpMk id="25" creationId="{6A9A743C-9B30-48C6-859D-E2814C687673}"/>
          </ac:cxnSpMkLst>
        </pc:cxnChg>
      </pc:sldChg>
      <pc:sldChg chg="add del">
        <pc:chgData name="Firman Saputra" userId="497ec63f-a2a2-434e-886b-9dea4629958a" providerId="ADAL" clId="{485AF24F-6F6F-4C60-BF1A-1CB379C05405}" dt="2021-11-29T08:35:21.123" v="624" actId="2696"/>
        <pc:sldMkLst>
          <pc:docMk/>
          <pc:sldMk cId="2382988409" sldId="264"/>
        </pc:sldMkLst>
      </pc:sldChg>
      <pc:sldChg chg="addSp delSp modSp new mod">
        <pc:chgData name="Firman Saputra" userId="497ec63f-a2a2-434e-886b-9dea4629958a" providerId="ADAL" clId="{485AF24F-6F6F-4C60-BF1A-1CB379C05405}" dt="2021-12-01T02:12:27.568" v="3645" actId="14100"/>
        <pc:sldMkLst>
          <pc:docMk/>
          <pc:sldMk cId="2532162065" sldId="264"/>
        </pc:sldMkLst>
        <pc:spChg chg="mod">
          <ac:chgData name="Firman Saputra" userId="497ec63f-a2a2-434e-886b-9dea4629958a" providerId="ADAL" clId="{485AF24F-6F6F-4C60-BF1A-1CB379C05405}" dt="2021-11-29T10:23:06.356" v="1011" actId="2711"/>
          <ac:spMkLst>
            <pc:docMk/>
            <pc:sldMk cId="2532162065" sldId="264"/>
            <ac:spMk id="2" creationId="{83D1E103-8C33-4AF4-97E8-08AC72F14A00}"/>
          </ac:spMkLst>
        </pc:spChg>
        <pc:spChg chg="del">
          <ac:chgData name="Firman Saputra" userId="497ec63f-a2a2-434e-886b-9dea4629958a" providerId="ADAL" clId="{485AF24F-6F6F-4C60-BF1A-1CB379C05405}" dt="2021-11-29T10:13:30.038" v="1006" actId="478"/>
          <ac:spMkLst>
            <pc:docMk/>
            <pc:sldMk cId="2532162065" sldId="264"/>
            <ac:spMk id="3" creationId="{AF8CE04A-D8D5-433A-B071-8FE794E42103}"/>
          </ac:spMkLst>
        </pc:spChg>
        <pc:spChg chg="del">
          <ac:chgData name="Firman Saputra" userId="497ec63f-a2a2-434e-886b-9dea4629958a" providerId="ADAL" clId="{485AF24F-6F6F-4C60-BF1A-1CB379C05405}" dt="2021-11-29T10:13:30.038" v="1006" actId="478"/>
          <ac:spMkLst>
            <pc:docMk/>
            <pc:sldMk cId="2532162065" sldId="264"/>
            <ac:spMk id="4" creationId="{C75A5FCE-3C3C-4333-823C-D6CEEB807C87}"/>
          </ac:spMkLst>
        </pc:spChg>
        <pc:spChg chg="add del mod">
          <ac:chgData name="Firman Saputra" userId="497ec63f-a2a2-434e-886b-9dea4629958a" providerId="ADAL" clId="{485AF24F-6F6F-4C60-BF1A-1CB379C05405}" dt="2021-11-29T10:36:51.545" v="1306" actId="478"/>
          <ac:spMkLst>
            <pc:docMk/>
            <pc:sldMk cId="2532162065" sldId="264"/>
            <ac:spMk id="5" creationId="{7219DFEF-4FE5-421E-85A2-4546118A97B3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6" creationId="{9A8FF8A6-269B-4007-B6B2-24EB21518B67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7" creationId="{4FCA629D-033B-4282-936F-B7A67ED02D24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12" creationId="{EFD43F0E-B288-450C-AC19-6E3EEAAC6D1D}"/>
          </ac:spMkLst>
        </pc:spChg>
        <pc:spChg chg="add mod">
          <ac:chgData name="Firman Saputra" userId="497ec63f-a2a2-434e-886b-9dea4629958a" providerId="ADAL" clId="{485AF24F-6F6F-4C60-BF1A-1CB379C05405}" dt="2021-11-30T03:58:48.362" v="1466" actId="20577"/>
          <ac:spMkLst>
            <pc:docMk/>
            <pc:sldMk cId="2532162065" sldId="264"/>
            <ac:spMk id="13" creationId="{FFDFB025-0D1F-47AA-9C88-A91B256F14A6}"/>
          </ac:spMkLst>
        </pc:spChg>
        <pc:spChg chg="add mod">
          <ac:chgData name="Firman Saputra" userId="497ec63f-a2a2-434e-886b-9dea4629958a" providerId="ADAL" clId="{485AF24F-6F6F-4C60-BF1A-1CB379C05405}" dt="2021-11-30T03:38:37.122" v="1344" actId="5793"/>
          <ac:spMkLst>
            <pc:docMk/>
            <pc:sldMk cId="2532162065" sldId="264"/>
            <ac:spMk id="14" creationId="{4BC8E28A-5FB7-42A2-BEE8-333E12CB6026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15" creationId="{711A5D6D-BA93-4D9B-A364-A79C43FEA70A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16" creationId="{4638C221-46AB-440C-9971-82BFC1BF7516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19" creationId="{FCFA46F3-774A-40C3-8917-5E4880742529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23" creationId="{F89924C8-A808-42A3-AFEC-00FD07348FA5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24" creationId="{993FEF75-49F6-44B9-9B51-45EED04E4A2B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26" creationId="{3E5017E3-6AAD-4CC7-88E8-6054D9CBA287}"/>
          </ac:spMkLst>
        </pc:spChg>
        <pc:spChg chg="add mod">
          <ac:chgData name="Firman Saputra" userId="497ec63f-a2a2-434e-886b-9dea4629958a" providerId="ADAL" clId="{485AF24F-6F6F-4C60-BF1A-1CB379C05405}" dt="2021-11-29T10:37:05.230" v="1312" actId="1076"/>
          <ac:spMkLst>
            <pc:docMk/>
            <pc:sldMk cId="2532162065" sldId="264"/>
            <ac:spMk id="27" creationId="{DB3A91A4-5AE1-4CB1-ADB3-865E4CDE4DDF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28" creationId="{033D4490-951C-4E5F-88DA-4E180748FD9D}"/>
          </ac:spMkLst>
        </pc:spChg>
        <pc:spChg chg="add mod">
          <ac:chgData name="Firman Saputra" userId="497ec63f-a2a2-434e-886b-9dea4629958a" providerId="ADAL" clId="{485AF24F-6F6F-4C60-BF1A-1CB379C05405}" dt="2021-11-30T03:36:59.996" v="1325" actId="1076"/>
          <ac:spMkLst>
            <pc:docMk/>
            <pc:sldMk cId="2532162065" sldId="264"/>
            <ac:spMk id="29" creationId="{5BFC8415-CC0D-4573-A009-E5D14E8E0139}"/>
          </ac:spMkLst>
        </pc:spChg>
        <pc:spChg chg="add mod">
          <ac:chgData name="Firman Saputra" userId="497ec63f-a2a2-434e-886b-9dea4629958a" providerId="ADAL" clId="{485AF24F-6F6F-4C60-BF1A-1CB379C05405}" dt="2021-12-01T02:12:27.568" v="3645" actId="14100"/>
          <ac:spMkLst>
            <pc:docMk/>
            <pc:sldMk cId="2532162065" sldId="264"/>
            <ac:spMk id="30" creationId="{619CE9F3-2F5C-4B58-8B86-9FCE0A389286}"/>
          </ac:spMkLst>
        </pc:spChg>
        <pc:spChg chg="add mod">
          <ac:chgData name="Firman Saputra" userId="497ec63f-a2a2-434e-886b-9dea4629958a" providerId="ADAL" clId="{485AF24F-6F6F-4C60-BF1A-1CB379C05405}" dt="2021-11-29T10:15:34.374" v="1008"/>
          <ac:spMkLst>
            <pc:docMk/>
            <pc:sldMk cId="2532162065" sldId="264"/>
            <ac:spMk id="31" creationId="{64C3CA84-5601-4C93-A7AC-F48DB37228F7}"/>
          </ac:spMkLst>
        </pc:spChg>
        <pc:spChg chg="add del mod">
          <ac:chgData name="Firman Saputra" userId="497ec63f-a2a2-434e-886b-9dea4629958a" providerId="ADAL" clId="{485AF24F-6F6F-4C60-BF1A-1CB379C05405}" dt="2021-11-29T10:28:08.070" v="1136" actId="478"/>
          <ac:spMkLst>
            <pc:docMk/>
            <pc:sldMk cId="2532162065" sldId="264"/>
            <ac:spMk id="32" creationId="{74CDCD7C-6C7A-4A7E-8BDF-BC6AE2E24F10}"/>
          </ac:spMkLst>
        </pc:spChg>
        <pc:spChg chg="add del mod">
          <ac:chgData name="Firman Saputra" userId="497ec63f-a2a2-434e-886b-9dea4629958a" providerId="ADAL" clId="{485AF24F-6F6F-4C60-BF1A-1CB379C05405}" dt="2021-11-29T10:28:04.423" v="1135" actId="478"/>
          <ac:spMkLst>
            <pc:docMk/>
            <pc:sldMk cId="2532162065" sldId="264"/>
            <ac:spMk id="33" creationId="{67F16A35-CCEB-4E4E-AE4F-B7EF03807A97}"/>
          </ac:spMkLst>
        </pc:spChg>
        <pc:spChg chg="add mod">
          <ac:chgData name="Firman Saputra" userId="497ec63f-a2a2-434e-886b-9dea4629958a" providerId="ADAL" clId="{485AF24F-6F6F-4C60-BF1A-1CB379C05405}" dt="2021-11-29T10:36:04.610" v="1292" actId="1076"/>
          <ac:spMkLst>
            <pc:docMk/>
            <pc:sldMk cId="2532162065" sldId="264"/>
            <ac:spMk id="34" creationId="{617960C4-FD5F-48E8-93EB-33F346D4D53C}"/>
          </ac:spMkLst>
        </pc:spChg>
        <pc:spChg chg="add mod">
          <ac:chgData name="Firman Saputra" userId="497ec63f-a2a2-434e-886b-9dea4629958a" providerId="ADAL" clId="{485AF24F-6F6F-4C60-BF1A-1CB379C05405}" dt="2021-11-29T10:36:48.190" v="1305" actId="1076"/>
          <ac:spMkLst>
            <pc:docMk/>
            <pc:sldMk cId="2532162065" sldId="264"/>
            <ac:spMk id="35" creationId="{33B17B5A-CD24-4309-AFE9-B445472611FA}"/>
          </ac:spMkLst>
        </pc:spChg>
        <pc:spChg chg="add mod">
          <ac:chgData name="Firman Saputra" userId="497ec63f-a2a2-434e-886b-9dea4629958a" providerId="ADAL" clId="{485AF24F-6F6F-4C60-BF1A-1CB379C05405}" dt="2021-11-29T10:36:34.610" v="1300" actId="20577"/>
          <ac:spMkLst>
            <pc:docMk/>
            <pc:sldMk cId="2532162065" sldId="264"/>
            <ac:spMk id="36" creationId="{37BA31D8-D1BE-419A-961C-E2D9763B2637}"/>
          </ac:spMkLst>
        </pc:spChg>
        <pc:spChg chg="add mod">
          <ac:chgData name="Firman Saputra" userId="497ec63f-a2a2-434e-886b-9dea4629958a" providerId="ADAL" clId="{485AF24F-6F6F-4C60-BF1A-1CB379C05405}" dt="2021-11-29T10:36:57.429" v="1309" actId="20577"/>
          <ac:spMkLst>
            <pc:docMk/>
            <pc:sldMk cId="2532162065" sldId="264"/>
            <ac:spMk id="37" creationId="{9061FFB3-3C61-48CC-8C53-7B600774787F}"/>
          </ac:spMkLst>
        </pc:spChg>
        <pc:spChg chg="add mod">
          <ac:chgData name="Firman Saputra" userId="497ec63f-a2a2-434e-886b-9dea4629958a" providerId="ADAL" clId="{485AF24F-6F6F-4C60-BF1A-1CB379C05405}" dt="2021-11-30T02:58:13.682" v="1318" actId="20577"/>
          <ac:spMkLst>
            <pc:docMk/>
            <pc:sldMk cId="2532162065" sldId="264"/>
            <ac:spMk id="38" creationId="{4C41FD1B-A252-4584-A4F4-D47C6242470A}"/>
          </ac:spMkLst>
        </pc:spChg>
        <pc:spChg chg="add del mod">
          <ac:chgData name="Firman Saputra" userId="497ec63f-a2a2-434e-886b-9dea4629958a" providerId="ADAL" clId="{485AF24F-6F6F-4C60-BF1A-1CB379C05405}" dt="2021-11-30T03:34:45.844" v="1324" actId="478"/>
          <ac:spMkLst>
            <pc:docMk/>
            <pc:sldMk cId="2532162065" sldId="264"/>
            <ac:spMk id="39" creationId="{57D5C8AA-6D41-434E-9D75-A1E340EF34F8}"/>
          </ac:spMkLst>
        </pc:spChg>
        <pc:spChg chg="add mod">
          <ac:chgData name="Firman Saputra" userId="497ec63f-a2a2-434e-886b-9dea4629958a" providerId="ADAL" clId="{485AF24F-6F6F-4C60-BF1A-1CB379C05405}" dt="2021-11-30T03:34:43.979" v="1323" actId="1076"/>
          <ac:spMkLst>
            <pc:docMk/>
            <pc:sldMk cId="2532162065" sldId="264"/>
            <ac:spMk id="40" creationId="{CD800E2B-DB57-4D45-9432-816B4D5D3F9C}"/>
          </ac:spMkLst>
        </pc:spChg>
        <pc:picChg chg="add mod">
          <ac:chgData name="Firman Saputra" userId="497ec63f-a2a2-434e-886b-9dea4629958a" providerId="ADAL" clId="{485AF24F-6F6F-4C60-BF1A-1CB379C05405}" dt="2021-11-29T10:15:34.374" v="1008"/>
          <ac:picMkLst>
            <pc:docMk/>
            <pc:sldMk cId="2532162065" sldId="264"/>
            <ac:picMk id="8" creationId="{43DF929F-EB24-4ECB-B976-CB42B27B2507}"/>
          </ac:picMkLst>
        </pc:picChg>
        <pc:picChg chg="add mod">
          <ac:chgData name="Firman Saputra" userId="497ec63f-a2a2-434e-886b-9dea4629958a" providerId="ADAL" clId="{485AF24F-6F6F-4C60-BF1A-1CB379C05405}" dt="2021-11-29T10:15:34.374" v="1008"/>
          <ac:picMkLst>
            <pc:docMk/>
            <pc:sldMk cId="2532162065" sldId="264"/>
            <ac:picMk id="9" creationId="{5C1E5069-963C-4DFA-8A57-17DD765FA660}"/>
          </ac:picMkLst>
        </pc:picChg>
        <pc:picChg chg="add mod">
          <ac:chgData name="Firman Saputra" userId="497ec63f-a2a2-434e-886b-9dea4629958a" providerId="ADAL" clId="{485AF24F-6F6F-4C60-BF1A-1CB379C05405}" dt="2021-11-29T10:15:34.374" v="1008"/>
          <ac:picMkLst>
            <pc:docMk/>
            <pc:sldMk cId="2532162065" sldId="264"/>
            <ac:picMk id="10" creationId="{FC2A0810-184D-4D49-AA70-32CFE983D925}"/>
          </ac:picMkLst>
        </pc:picChg>
        <pc:picChg chg="add mod">
          <ac:chgData name="Firman Saputra" userId="497ec63f-a2a2-434e-886b-9dea4629958a" providerId="ADAL" clId="{485AF24F-6F6F-4C60-BF1A-1CB379C05405}" dt="2021-11-29T10:15:34.374" v="1008"/>
          <ac:picMkLst>
            <pc:docMk/>
            <pc:sldMk cId="2532162065" sldId="264"/>
            <ac:picMk id="11" creationId="{04B7E5AF-D284-478E-9412-9364AF013024}"/>
          </ac:picMkLst>
        </pc:picChg>
        <pc:cxnChg chg="add mod">
          <ac:chgData name="Firman Saputra" userId="497ec63f-a2a2-434e-886b-9dea4629958a" providerId="ADAL" clId="{485AF24F-6F6F-4C60-BF1A-1CB379C05405}" dt="2021-11-29T10:15:34.374" v="1008"/>
          <ac:cxnSpMkLst>
            <pc:docMk/>
            <pc:sldMk cId="2532162065" sldId="264"/>
            <ac:cxnSpMk id="17" creationId="{0372D5F2-A15D-4A12-B1FF-36E4F4A6159B}"/>
          </ac:cxnSpMkLst>
        </pc:cxnChg>
        <pc:cxnChg chg="add mod">
          <ac:chgData name="Firman Saputra" userId="497ec63f-a2a2-434e-886b-9dea4629958a" providerId="ADAL" clId="{485AF24F-6F6F-4C60-BF1A-1CB379C05405}" dt="2021-11-29T10:15:34.374" v="1008"/>
          <ac:cxnSpMkLst>
            <pc:docMk/>
            <pc:sldMk cId="2532162065" sldId="264"/>
            <ac:cxnSpMk id="18" creationId="{55CAEB80-CBCF-4B4C-A0DB-5342BD625214}"/>
          </ac:cxnSpMkLst>
        </pc:cxnChg>
        <pc:cxnChg chg="add mod">
          <ac:chgData name="Firman Saputra" userId="497ec63f-a2a2-434e-886b-9dea4629958a" providerId="ADAL" clId="{485AF24F-6F6F-4C60-BF1A-1CB379C05405}" dt="2021-11-29T10:15:34.374" v="1008"/>
          <ac:cxnSpMkLst>
            <pc:docMk/>
            <pc:sldMk cId="2532162065" sldId="264"/>
            <ac:cxnSpMk id="20" creationId="{57B90641-860A-49DE-8686-2C18712149A0}"/>
          </ac:cxnSpMkLst>
        </pc:cxnChg>
        <pc:cxnChg chg="add mod">
          <ac:chgData name="Firman Saputra" userId="497ec63f-a2a2-434e-886b-9dea4629958a" providerId="ADAL" clId="{485AF24F-6F6F-4C60-BF1A-1CB379C05405}" dt="2021-11-29T10:15:34.374" v="1008"/>
          <ac:cxnSpMkLst>
            <pc:docMk/>
            <pc:sldMk cId="2532162065" sldId="264"/>
            <ac:cxnSpMk id="21" creationId="{B49C2C39-420D-4608-81F1-92E93A05C16A}"/>
          </ac:cxnSpMkLst>
        </pc:cxnChg>
        <pc:cxnChg chg="add mod">
          <ac:chgData name="Firman Saputra" userId="497ec63f-a2a2-434e-886b-9dea4629958a" providerId="ADAL" clId="{485AF24F-6F6F-4C60-BF1A-1CB379C05405}" dt="2021-11-29T10:15:34.374" v="1008"/>
          <ac:cxnSpMkLst>
            <pc:docMk/>
            <pc:sldMk cId="2532162065" sldId="264"/>
            <ac:cxnSpMk id="22" creationId="{DA2D9A9C-FA51-4DD8-BC09-D87A7512AF61}"/>
          </ac:cxnSpMkLst>
        </pc:cxnChg>
        <pc:cxnChg chg="add mod">
          <ac:chgData name="Firman Saputra" userId="497ec63f-a2a2-434e-886b-9dea4629958a" providerId="ADAL" clId="{485AF24F-6F6F-4C60-BF1A-1CB379C05405}" dt="2021-11-29T10:15:34.374" v="1008"/>
          <ac:cxnSpMkLst>
            <pc:docMk/>
            <pc:sldMk cId="2532162065" sldId="264"/>
            <ac:cxnSpMk id="25" creationId="{3388F999-1FD3-443C-A469-426EFD9997C3}"/>
          </ac:cxnSpMkLst>
        </pc:cxnChg>
      </pc:sldChg>
      <pc:sldChg chg="addSp delSp modSp new mod">
        <pc:chgData name="Firman Saputra" userId="497ec63f-a2a2-434e-886b-9dea4629958a" providerId="ADAL" clId="{485AF24F-6F6F-4C60-BF1A-1CB379C05405}" dt="2021-12-01T02:52:59.640" v="4022" actId="20577"/>
        <pc:sldMkLst>
          <pc:docMk/>
          <pc:sldMk cId="3642333013" sldId="265"/>
        </pc:sldMkLst>
        <pc:spChg chg="add mod">
          <ac:chgData name="Firman Saputra" userId="497ec63f-a2a2-434e-886b-9dea4629958a" providerId="ADAL" clId="{485AF24F-6F6F-4C60-BF1A-1CB379C05405}" dt="2021-12-01T02:51:23.863" v="3951" actId="1076"/>
          <ac:spMkLst>
            <pc:docMk/>
            <pc:sldMk cId="3642333013" sldId="265"/>
            <ac:spMk id="2" creationId="{79A64731-0ECC-4121-A649-4000770570E9}"/>
          </ac:spMkLst>
        </pc:spChg>
        <pc:spChg chg="del">
          <ac:chgData name="Firman Saputra" userId="497ec63f-a2a2-434e-886b-9dea4629958a" providerId="ADAL" clId="{485AF24F-6F6F-4C60-BF1A-1CB379C05405}" dt="2021-11-29T10:34:55.936" v="1282" actId="478"/>
          <ac:spMkLst>
            <pc:docMk/>
            <pc:sldMk cId="3642333013" sldId="265"/>
            <ac:spMk id="2" creationId="{CCCF90D1-29C3-4914-A5F0-DF6A796E9654}"/>
          </ac:spMkLst>
        </pc:spChg>
        <pc:spChg chg="del">
          <ac:chgData name="Firman Saputra" userId="497ec63f-a2a2-434e-886b-9dea4629958a" providerId="ADAL" clId="{485AF24F-6F6F-4C60-BF1A-1CB379C05405}" dt="2021-11-29T10:35:18.362" v="1284" actId="478"/>
          <ac:spMkLst>
            <pc:docMk/>
            <pc:sldMk cId="3642333013" sldId="265"/>
            <ac:spMk id="3" creationId="{35820C0E-FE97-4977-ABF9-9892C2C885BB}"/>
          </ac:spMkLst>
        </pc:spChg>
        <pc:spChg chg="del">
          <ac:chgData name="Firman Saputra" userId="497ec63f-a2a2-434e-886b-9dea4629958a" providerId="ADAL" clId="{485AF24F-6F6F-4C60-BF1A-1CB379C05405}" dt="2021-11-29T10:35:18.362" v="1284" actId="478"/>
          <ac:spMkLst>
            <pc:docMk/>
            <pc:sldMk cId="3642333013" sldId="265"/>
            <ac:spMk id="4" creationId="{1E1ECE49-5C62-4A62-A693-C709BE54B21A}"/>
          </ac:spMkLst>
        </pc:spChg>
        <pc:spChg chg="add mod">
          <ac:chgData name="Firman Saputra" userId="497ec63f-a2a2-434e-886b-9dea4629958a" providerId="ADAL" clId="{485AF24F-6F6F-4C60-BF1A-1CB379C05405}" dt="2021-11-29T10:34:56.356" v="1283"/>
          <ac:spMkLst>
            <pc:docMk/>
            <pc:sldMk cId="3642333013" sldId="265"/>
            <ac:spMk id="5" creationId="{B216BB54-DFED-4650-BE50-C9034F69A6E0}"/>
          </ac:spMkLst>
        </pc:spChg>
        <pc:spChg chg="add mod">
          <ac:chgData name="Firman Saputra" userId="497ec63f-a2a2-434e-886b-9dea4629958a" providerId="ADAL" clId="{485AF24F-6F6F-4C60-BF1A-1CB379C05405}" dt="2021-12-01T02:52:11.328" v="3994" actId="20577"/>
          <ac:spMkLst>
            <pc:docMk/>
            <pc:sldMk cId="3642333013" sldId="265"/>
            <ac:spMk id="7" creationId="{7FA83A38-EA68-4DB9-B3D4-2DCB09470EA7}"/>
          </ac:spMkLst>
        </pc:spChg>
        <pc:spChg chg="add mod">
          <ac:chgData name="Firman Saputra" userId="497ec63f-a2a2-434e-886b-9dea4629958a" providerId="ADAL" clId="{485AF24F-6F6F-4C60-BF1A-1CB379C05405}" dt="2021-12-01T02:51:21.732" v="3950" actId="1076"/>
          <ac:spMkLst>
            <pc:docMk/>
            <pc:sldMk cId="3642333013" sldId="265"/>
            <ac:spMk id="8" creationId="{461F21C7-693E-47F2-8317-A0BA491C8A72}"/>
          </ac:spMkLst>
        </pc:spChg>
        <pc:spChg chg="add mod">
          <ac:chgData name="Firman Saputra" userId="497ec63f-a2a2-434e-886b-9dea4629958a" providerId="ADAL" clId="{485AF24F-6F6F-4C60-BF1A-1CB379C05405}" dt="2021-12-01T02:52:59.640" v="4022" actId="20577"/>
          <ac:spMkLst>
            <pc:docMk/>
            <pc:sldMk cId="3642333013" sldId="265"/>
            <ac:spMk id="9" creationId="{ADE89E47-535A-4938-B988-C76A4B265CE0}"/>
          </ac:spMkLst>
        </pc:spChg>
        <pc:graphicFrameChg chg="add mod modGraphic">
          <ac:chgData name="Firman Saputra" userId="497ec63f-a2a2-434e-886b-9dea4629958a" providerId="ADAL" clId="{485AF24F-6F6F-4C60-BF1A-1CB379C05405}" dt="2021-12-01T02:50:35.498" v="3947" actId="20577"/>
          <ac:graphicFrameMkLst>
            <pc:docMk/>
            <pc:sldMk cId="3642333013" sldId="265"/>
            <ac:graphicFrameMk id="6" creationId="{F245664C-48EE-4FB6-9CDC-211FE429EB6C}"/>
          </ac:graphicFrameMkLst>
        </pc:graphicFrameChg>
      </pc:sldChg>
      <pc:sldChg chg="addSp delSp modSp new mod">
        <pc:chgData name="Firman Saputra" userId="497ec63f-a2a2-434e-886b-9dea4629958a" providerId="ADAL" clId="{485AF24F-6F6F-4C60-BF1A-1CB379C05405}" dt="2021-11-30T08:31:31.342" v="2648" actId="13926"/>
        <pc:sldMkLst>
          <pc:docMk/>
          <pc:sldMk cId="3761319664" sldId="266"/>
        </pc:sldMkLst>
        <pc:spChg chg="mod">
          <ac:chgData name="Firman Saputra" userId="497ec63f-a2a2-434e-886b-9dea4629958a" providerId="ADAL" clId="{485AF24F-6F6F-4C60-BF1A-1CB379C05405}" dt="2021-11-30T07:07:25.341" v="2199" actId="2711"/>
          <ac:spMkLst>
            <pc:docMk/>
            <pc:sldMk cId="3761319664" sldId="266"/>
            <ac:spMk id="2" creationId="{DD95F876-D971-490B-B5F1-BDA31B3B5D5C}"/>
          </ac:spMkLst>
        </pc:spChg>
        <pc:spChg chg="del">
          <ac:chgData name="Firman Saputra" userId="497ec63f-a2a2-434e-886b-9dea4629958a" providerId="ADAL" clId="{485AF24F-6F6F-4C60-BF1A-1CB379C05405}" dt="2021-11-30T07:48:56.075" v="2247" actId="478"/>
          <ac:spMkLst>
            <pc:docMk/>
            <pc:sldMk cId="3761319664" sldId="266"/>
            <ac:spMk id="3" creationId="{A97CC0E3-70A7-47A0-B45F-A2E71851D5B9}"/>
          </ac:spMkLst>
        </pc:spChg>
        <pc:spChg chg="del">
          <ac:chgData name="Firman Saputra" userId="497ec63f-a2a2-434e-886b-9dea4629958a" providerId="ADAL" clId="{485AF24F-6F6F-4C60-BF1A-1CB379C05405}" dt="2021-11-30T07:48:56.075" v="2247" actId="478"/>
          <ac:spMkLst>
            <pc:docMk/>
            <pc:sldMk cId="3761319664" sldId="266"/>
            <ac:spMk id="4" creationId="{849692C3-9DAE-46A0-A9A4-70925A0F96FC}"/>
          </ac:spMkLst>
        </pc:spChg>
        <pc:spChg chg="add mod">
          <ac:chgData name="Firman Saputra" userId="497ec63f-a2a2-434e-886b-9dea4629958a" providerId="ADAL" clId="{485AF24F-6F6F-4C60-BF1A-1CB379C05405}" dt="2021-11-30T08:30:34.962" v="2558"/>
          <ac:spMkLst>
            <pc:docMk/>
            <pc:sldMk cId="3761319664" sldId="266"/>
            <ac:spMk id="6" creationId="{C137EBFF-CC84-4B7D-891E-1A54821E08B7}"/>
          </ac:spMkLst>
        </pc:spChg>
        <pc:spChg chg="add mod">
          <ac:chgData name="Firman Saputra" userId="497ec63f-a2a2-434e-886b-9dea4629958a" providerId="ADAL" clId="{485AF24F-6F6F-4C60-BF1A-1CB379C05405}" dt="2021-11-30T08:31:31.342" v="2648" actId="13926"/>
          <ac:spMkLst>
            <pc:docMk/>
            <pc:sldMk cId="3761319664" sldId="266"/>
            <ac:spMk id="7" creationId="{C17F78FD-5438-483C-ABE0-15FEED0094B1}"/>
          </ac:spMkLst>
        </pc:spChg>
        <pc:picChg chg="add mod">
          <ac:chgData name="Firman Saputra" userId="497ec63f-a2a2-434e-886b-9dea4629958a" providerId="ADAL" clId="{485AF24F-6F6F-4C60-BF1A-1CB379C05405}" dt="2021-11-30T08:31:22.750" v="2646" actId="1076"/>
          <ac:picMkLst>
            <pc:docMk/>
            <pc:sldMk cId="3761319664" sldId="266"/>
            <ac:picMk id="5" creationId="{9E6F7590-AC5A-4582-A83A-71F9CB3DEB22}"/>
          </ac:picMkLst>
        </pc:picChg>
      </pc:sldChg>
      <pc:sldChg chg="addSp delSp modSp new mod ord">
        <pc:chgData name="Firman Saputra" userId="497ec63f-a2a2-434e-886b-9dea4629958a" providerId="ADAL" clId="{485AF24F-6F6F-4C60-BF1A-1CB379C05405}" dt="2021-12-01T03:21:42.203" v="4682" actId="1035"/>
        <pc:sldMkLst>
          <pc:docMk/>
          <pc:sldMk cId="3156963983" sldId="267"/>
        </pc:sldMkLst>
        <pc:spChg chg="mod">
          <ac:chgData name="Firman Saputra" userId="497ec63f-a2a2-434e-886b-9dea4629958a" providerId="ADAL" clId="{485AF24F-6F6F-4C60-BF1A-1CB379C05405}" dt="2021-12-01T03:21:42.203" v="4682" actId="1035"/>
          <ac:spMkLst>
            <pc:docMk/>
            <pc:sldMk cId="3156963983" sldId="267"/>
            <ac:spMk id="2" creationId="{62D6ABD1-819D-4305-A4FE-C60943C26173}"/>
          </ac:spMkLst>
        </pc:spChg>
        <pc:spChg chg="del">
          <ac:chgData name="Firman Saputra" userId="497ec63f-a2a2-434e-886b-9dea4629958a" providerId="ADAL" clId="{485AF24F-6F6F-4C60-BF1A-1CB379C05405}" dt="2021-11-30T07:49:28.424" v="2248" actId="478"/>
          <ac:spMkLst>
            <pc:docMk/>
            <pc:sldMk cId="3156963983" sldId="267"/>
            <ac:spMk id="3" creationId="{327122A2-C21E-4504-90AE-1998A7CCF706}"/>
          </ac:spMkLst>
        </pc:spChg>
        <pc:spChg chg="del">
          <ac:chgData name="Firman Saputra" userId="497ec63f-a2a2-434e-886b-9dea4629958a" providerId="ADAL" clId="{485AF24F-6F6F-4C60-BF1A-1CB379C05405}" dt="2021-11-30T07:49:28.424" v="2248" actId="478"/>
          <ac:spMkLst>
            <pc:docMk/>
            <pc:sldMk cId="3156963983" sldId="267"/>
            <ac:spMk id="4" creationId="{3E83E092-BDC9-46F2-A8D4-3997F435AA57}"/>
          </ac:spMkLst>
        </pc:spChg>
        <pc:spChg chg="add mod">
          <ac:chgData name="Firman Saputra" userId="497ec63f-a2a2-434e-886b-9dea4629958a" providerId="ADAL" clId="{485AF24F-6F6F-4C60-BF1A-1CB379C05405}" dt="2021-12-01T02:58:01.945" v="4085" actId="1076"/>
          <ac:spMkLst>
            <pc:docMk/>
            <pc:sldMk cId="3156963983" sldId="267"/>
            <ac:spMk id="6" creationId="{661DB97B-B339-4DC1-A37E-7C6E39F2A9C1}"/>
          </ac:spMkLst>
        </pc:spChg>
        <pc:graphicFrameChg chg="add mod">
          <ac:chgData name="Firman Saputra" userId="497ec63f-a2a2-434e-886b-9dea4629958a" providerId="ADAL" clId="{485AF24F-6F6F-4C60-BF1A-1CB379C05405}" dt="2021-12-01T02:59:03.652" v="4109" actId="20577"/>
          <ac:graphicFrameMkLst>
            <pc:docMk/>
            <pc:sldMk cId="3156963983" sldId="267"/>
            <ac:graphicFrameMk id="5" creationId="{CDA2C47E-D407-47ED-96A7-38B4FFA8889F}"/>
          </ac:graphicFrameMkLst>
        </pc:graphicFrameChg>
      </pc:sldChg>
      <pc:sldChg chg="addSp delSp modSp new mod">
        <pc:chgData name="Firman Saputra" userId="497ec63f-a2a2-434e-886b-9dea4629958a" providerId="ADAL" clId="{485AF24F-6F6F-4C60-BF1A-1CB379C05405}" dt="2021-12-01T03:21:49.879" v="4687" actId="1035"/>
        <pc:sldMkLst>
          <pc:docMk/>
          <pc:sldMk cId="354702323" sldId="268"/>
        </pc:sldMkLst>
        <pc:spChg chg="mod">
          <ac:chgData name="Firman Saputra" userId="497ec63f-a2a2-434e-886b-9dea4629958a" providerId="ADAL" clId="{485AF24F-6F6F-4C60-BF1A-1CB379C05405}" dt="2021-12-01T03:21:49.879" v="4687" actId="1035"/>
          <ac:spMkLst>
            <pc:docMk/>
            <pc:sldMk cId="354702323" sldId="268"/>
            <ac:spMk id="2" creationId="{BC94D26D-6AF1-4F22-99E5-925EE79D467F}"/>
          </ac:spMkLst>
        </pc:spChg>
        <pc:spChg chg="del">
          <ac:chgData name="Firman Saputra" userId="497ec63f-a2a2-434e-886b-9dea4629958a" providerId="ADAL" clId="{485AF24F-6F6F-4C60-BF1A-1CB379C05405}" dt="2021-11-30T08:33:31.881" v="2653" actId="478"/>
          <ac:spMkLst>
            <pc:docMk/>
            <pc:sldMk cId="354702323" sldId="268"/>
            <ac:spMk id="3" creationId="{00A8435D-4181-4AFC-B15A-BBE0D8E240F8}"/>
          </ac:spMkLst>
        </pc:spChg>
        <pc:spChg chg="del">
          <ac:chgData name="Firman Saputra" userId="497ec63f-a2a2-434e-886b-9dea4629958a" providerId="ADAL" clId="{485AF24F-6F6F-4C60-BF1A-1CB379C05405}" dt="2021-11-30T08:33:31.881" v="2653" actId="478"/>
          <ac:spMkLst>
            <pc:docMk/>
            <pc:sldMk cId="354702323" sldId="268"/>
            <ac:spMk id="4" creationId="{31A5F07A-ADDA-4FDB-B0D8-35085F15B7B0}"/>
          </ac:spMkLst>
        </pc:spChg>
        <pc:spChg chg="add del mod">
          <ac:chgData name="Firman Saputra" userId="497ec63f-a2a2-434e-886b-9dea4629958a" providerId="ADAL" clId="{485AF24F-6F6F-4C60-BF1A-1CB379C05405}" dt="2021-11-30T08:36:58.150" v="2687" actId="20577"/>
          <ac:spMkLst>
            <pc:docMk/>
            <pc:sldMk cId="354702323" sldId="268"/>
            <ac:spMk id="5" creationId="{FDB8F1AC-BD51-43C1-8708-B5F77BCD147D}"/>
          </ac:spMkLst>
        </pc:spChg>
        <pc:spChg chg="add mod">
          <ac:chgData name="Firman Saputra" userId="497ec63f-a2a2-434e-886b-9dea4629958a" providerId="ADAL" clId="{485AF24F-6F6F-4C60-BF1A-1CB379C05405}" dt="2021-11-30T08:36:56.466" v="2686" actId="20577"/>
          <ac:spMkLst>
            <pc:docMk/>
            <pc:sldMk cId="354702323" sldId="268"/>
            <ac:spMk id="8" creationId="{D1E1A789-57C6-4AD4-8F4A-35C6A873841C}"/>
          </ac:spMkLst>
        </pc:spChg>
        <pc:graphicFrameChg chg="add mod modGraphic">
          <ac:chgData name="Firman Saputra" userId="497ec63f-a2a2-434e-886b-9dea4629958a" providerId="ADAL" clId="{485AF24F-6F6F-4C60-BF1A-1CB379C05405}" dt="2021-11-30T08:35:39.310" v="2684" actId="20577"/>
          <ac:graphicFrameMkLst>
            <pc:docMk/>
            <pc:sldMk cId="354702323" sldId="268"/>
            <ac:graphicFrameMk id="6" creationId="{4116E5C3-EBA9-41C2-ACFA-7168A8165BA3}"/>
          </ac:graphicFrameMkLst>
        </pc:graphicFrameChg>
        <pc:graphicFrameChg chg="add mod modGraphic">
          <ac:chgData name="Firman Saputra" userId="497ec63f-a2a2-434e-886b-9dea4629958a" providerId="ADAL" clId="{485AF24F-6F6F-4C60-BF1A-1CB379C05405}" dt="2021-11-30T08:36:06.824" v="2685" actId="313"/>
          <ac:graphicFrameMkLst>
            <pc:docMk/>
            <pc:sldMk cId="354702323" sldId="268"/>
            <ac:graphicFrameMk id="7" creationId="{46A4F2CE-D336-474D-827C-C698D2970225}"/>
          </ac:graphicFrameMkLst>
        </pc:graphicFrameChg>
      </pc:sldChg>
      <pc:sldChg chg="addSp delSp modSp new mod">
        <pc:chgData name="Firman Saputra" userId="497ec63f-a2a2-434e-886b-9dea4629958a" providerId="ADAL" clId="{485AF24F-6F6F-4C60-BF1A-1CB379C05405}" dt="2021-12-01T03:22:39.961" v="4690" actId="692"/>
        <pc:sldMkLst>
          <pc:docMk/>
          <pc:sldMk cId="903811626" sldId="269"/>
        </pc:sldMkLst>
        <pc:spChg chg="mod">
          <ac:chgData name="Firman Saputra" userId="497ec63f-a2a2-434e-886b-9dea4629958a" providerId="ADAL" clId="{485AF24F-6F6F-4C60-BF1A-1CB379C05405}" dt="2021-11-30T09:21:31.420" v="3458" actId="1076"/>
          <ac:spMkLst>
            <pc:docMk/>
            <pc:sldMk cId="903811626" sldId="269"/>
            <ac:spMk id="2" creationId="{1375B27A-4369-4754-95F8-67C93199D62D}"/>
          </ac:spMkLst>
        </pc:spChg>
        <pc:spChg chg="del mod">
          <ac:chgData name="Firman Saputra" userId="497ec63f-a2a2-434e-886b-9dea4629958a" providerId="ADAL" clId="{485AF24F-6F6F-4C60-BF1A-1CB379C05405}" dt="2021-11-30T08:43:09.363" v="2776" actId="478"/>
          <ac:spMkLst>
            <pc:docMk/>
            <pc:sldMk cId="903811626" sldId="269"/>
            <ac:spMk id="3" creationId="{FC7E687A-E136-430B-BC3F-64E4D4990E44}"/>
          </ac:spMkLst>
        </pc:spChg>
        <pc:spChg chg="del">
          <ac:chgData name="Firman Saputra" userId="497ec63f-a2a2-434e-886b-9dea4629958a" providerId="ADAL" clId="{485AF24F-6F6F-4C60-BF1A-1CB379C05405}" dt="2021-11-30T08:43:09.363" v="2776" actId="478"/>
          <ac:spMkLst>
            <pc:docMk/>
            <pc:sldMk cId="903811626" sldId="269"/>
            <ac:spMk id="4" creationId="{4D311238-61CD-4CDC-9F81-D1F90C010E80}"/>
          </ac:spMkLst>
        </pc:spChg>
        <pc:spChg chg="add mod">
          <ac:chgData name="Firman Saputra" userId="497ec63f-a2a2-434e-886b-9dea4629958a" providerId="ADAL" clId="{485AF24F-6F6F-4C60-BF1A-1CB379C05405}" dt="2021-12-01T03:22:39.961" v="4690" actId="692"/>
          <ac:spMkLst>
            <pc:docMk/>
            <pc:sldMk cId="903811626" sldId="269"/>
            <ac:spMk id="8" creationId="{E15B3A1E-EF76-4CAA-94B7-017E998E7743}"/>
          </ac:spMkLst>
        </pc:spChg>
        <pc:spChg chg="add mod">
          <ac:chgData name="Firman Saputra" userId="497ec63f-a2a2-434e-886b-9dea4629958a" providerId="ADAL" clId="{485AF24F-6F6F-4C60-BF1A-1CB379C05405}" dt="2021-12-01T03:01:19.670" v="4185" actId="20577"/>
          <ac:spMkLst>
            <pc:docMk/>
            <pc:sldMk cId="903811626" sldId="269"/>
            <ac:spMk id="9" creationId="{24E95993-13CE-4106-A787-0FFF77976759}"/>
          </ac:spMkLst>
        </pc:spChg>
        <pc:graphicFrameChg chg="add mod">
          <ac:chgData name="Firman Saputra" userId="497ec63f-a2a2-434e-886b-9dea4629958a" providerId="ADAL" clId="{485AF24F-6F6F-4C60-BF1A-1CB379C05405}" dt="2021-12-01T03:00:07.075" v="4133" actId="20577"/>
          <ac:graphicFrameMkLst>
            <pc:docMk/>
            <pc:sldMk cId="903811626" sldId="269"/>
            <ac:graphicFrameMk id="5" creationId="{C0AE2BBE-F9EF-48D9-8C95-1EB083DF432C}"/>
          </ac:graphicFrameMkLst>
        </pc:graphicFrameChg>
        <pc:picChg chg="add mod">
          <ac:chgData name="Firman Saputra" userId="497ec63f-a2a2-434e-886b-9dea4629958a" providerId="ADAL" clId="{485AF24F-6F6F-4C60-BF1A-1CB379C05405}" dt="2021-11-30T09:13:30.047" v="2971" actId="1076"/>
          <ac:picMkLst>
            <pc:docMk/>
            <pc:sldMk cId="903811626" sldId="269"/>
            <ac:picMk id="7" creationId="{2BDB7D20-B53E-4519-BF4E-A53985A827B0}"/>
          </ac:picMkLst>
        </pc:picChg>
      </pc:sldChg>
      <pc:sldChg chg="addSp delSp modSp new mod">
        <pc:chgData name="Firman Saputra" userId="497ec63f-a2a2-434e-886b-9dea4629958a" providerId="ADAL" clId="{485AF24F-6F6F-4C60-BF1A-1CB379C05405}" dt="2021-12-01T03:02:29.316" v="4206" actId="20577"/>
        <pc:sldMkLst>
          <pc:docMk/>
          <pc:sldMk cId="1343325432" sldId="270"/>
        </pc:sldMkLst>
        <pc:spChg chg="mod">
          <ac:chgData name="Firman Saputra" userId="497ec63f-a2a2-434e-886b-9dea4629958a" providerId="ADAL" clId="{485AF24F-6F6F-4C60-BF1A-1CB379C05405}" dt="2021-11-30T09:21:59.126" v="3461" actId="1076"/>
          <ac:spMkLst>
            <pc:docMk/>
            <pc:sldMk cId="1343325432" sldId="270"/>
            <ac:spMk id="2" creationId="{2C4AFBEB-21F6-4623-9625-6FCF746E8B4E}"/>
          </ac:spMkLst>
        </pc:spChg>
        <pc:spChg chg="del">
          <ac:chgData name="Firman Saputra" userId="497ec63f-a2a2-434e-886b-9dea4629958a" providerId="ADAL" clId="{485AF24F-6F6F-4C60-BF1A-1CB379C05405}" dt="2021-11-30T09:17:03.091" v="3161" actId="478"/>
          <ac:spMkLst>
            <pc:docMk/>
            <pc:sldMk cId="1343325432" sldId="270"/>
            <ac:spMk id="3" creationId="{55E3F82E-4EB9-4E3A-AC1A-515548B518E3}"/>
          </ac:spMkLst>
        </pc:spChg>
        <pc:spChg chg="del">
          <ac:chgData name="Firman Saputra" userId="497ec63f-a2a2-434e-886b-9dea4629958a" providerId="ADAL" clId="{485AF24F-6F6F-4C60-BF1A-1CB379C05405}" dt="2021-11-30T09:17:03.091" v="3161" actId="478"/>
          <ac:spMkLst>
            <pc:docMk/>
            <pc:sldMk cId="1343325432" sldId="270"/>
            <ac:spMk id="4" creationId="{94E3C2C0-DAAB-4010-A2E6-D7A6990FCAEC}"/>
          </ac:spMkLst>
        </pc:spChg>
        <pc:graphicFrameChg chg="add mod">
          <ac:chgData name="Firman Saputra" userId="497ec63f-a2a2-434e-886b-9dea4629958a" providerId="ADAL" clId="{485AF24F-6F6F-4C60-BF1A-1CB379C05405}" dt="2021-12-01T03:02:29.316" v="4206" actId="20577"/>
          <ac:graphicFrameMkLst>
            <pc:docMk/>
            <pc:sldMk cId="1343325432" sldId="270"/>
            <ac:graphicFrameMk id="5" creationId="{C5237F67-4360-4421-9E9A-EDF8239F9406}"/>
          </ac:graphicFrameMkLst>
        </pc:graphicFrameChg>
      </pc:sldChg>
      <pc:sldMasterChg chg="modSldLayout">
        <pc:chgData name="Firman Saputra" userId="497ec63f-a2a2-434e-886b-9dea4629958a" providerId="ADAL" clId="{485AF24F-6F6F-4C60-BF1A-1CB379C05405}" dt="2021-12-01T02:11:24.996" v="3640" actId="207"/>
        <pc:sldMasterMkLst>
          <pc:docMk/>
          <pc:sldMasterMk cId="3232006405" sldId="2147483679"/>
        </pc:sldMasterMkLst>
        <pc:sldLayoutChg chg="addSp modSp mod">
          <pc:chgData name="Firman Saputra" userId="497ec63f-a2a2-434e-886b-9dea4629958a" providerId="ADAL" clId="{485AF24F-6F6F-4C60-BF1A-1CB379C05405}" dt="2021-12-01T02:11:24.996" v="3640" actId="207"/>
          <pc:sldLayoutMkLst>
            <pc:docMk/>
            <pc:sldMasterMk cId="3232006405" sldId="2147483679"/>
            <pc:sldLayoutMk cId="323129666" sldId="2147483680"/>
          </pc:sldLayoutMkLst>
          <pc:spChg chg="add mod">
            <ac:chgData name="Firman Saputra" userId="497ec63f-a2a2-434e-886b-9dea4629958a" providerId="ADAL" clId="{485AF24F-6F6F-4C60-BF1A-1CB379C05405}" dt="2021-12-01T02:11:24.996" v="3640" actId="207"/>
            <ac:spMkLst>
              <pc:docMk/>
              <pc:sldMasterMk cId="3232006405" sldId="2147483679"/>
              <pc:sldLayoutMk cId="323129666" sldId="2147483680"/>
              <ac:spMk id="3" creationId="{945AA506-0366-43F1-A626-01C90011A604}"/>
            </ac:spMkLst>
          </pc:spChg>
        </pc:sldLayoutChg>
      </pc:sldMasterChg>
    </pc:docChg>
  </pc:docChgLst>
  <pc:docChgLst>
    <pc:chgData name="Firman Saputra" userId="497ec63f-a2a2-434e-886b-9dea4629958a" providerId="ADAL" clId="{C30C802E-CDF9-4226-B225-3C322512556F}"/>
    <pc:docChg chg="undo custSel addSld delSld modSld sldOrd">
      <pc:chgData name="Firman Saputra" userId="497ec63f-a2a2-434e-886b-9dea4629958a" providerId="ADAL" clId="{C30C802E-CDF9-4226-B225-3C322512556F}" dt="2021-12-01T10:54:59.409" v="759" actId="20577"/>
      <pc:docMkLst>
        <pc:docMk/>
      </pc:docMkLst>
      <pc:sldChg chg="modSp mod">
        <pc:chgData name="Firman Saputra" userId="497ec63f-a2a2-434e-886b-9dea4629958a" providerId="ADAL" clId="{C30C802E-CDF9-4226-B225-3C322512556F}" dt="2021-12-01T09:20:25.335" v="180" actId="20577"/>
        <pc:sldMkLst>
          <pc:docMk/>
          <pc:sldMk cId="3400484245" sldId="256"/>
        </pc:sldMkLst>
        <pc:spChg chg="mod">
          <ac:chgData name="Firman Saputra" userId="497ec63f-a2a2-434e-886b-9dea4629958a" providerId="ADAL" clId="{C30C802E-CDF9-4226-B225-3C322512556F}" dt="2021-12-01T09:20:25.335" v="180" actId="20577"/>
          <ac:spMkLst>
            <pc:docMk/>
            <pc:sldMk cId="3400484245" sldId="256"/>
            <ac:spMk id="5" creationId="{F1851CCD-9FC3-40E4-9B65-4845A37AC821}"/>
          </ac:spMkLst>
        </pc:spChg>
        <pc:spChg chg="mod">
          <ac:chgData name="Firman Saputra" userId="497ec63f-a2a2-434e-886b-9dea4629958a" providerId="ADAL" clId="{C30C802E-CDF9-4226-B225-3C322512556F}" dt="2021-12-01T09:19:46.969" v="161" actId="20577"/>
          <ac:spMkLst>
            <pc:docMk/>
            <pc:sldMk cId="3400484245" sldId="256"/>
            <ac:spMk id="7" creationId="{FA319521-E0FA-458F-9AE1-7B24FACCAF52}"/>
          </ac:spMkLst>
        </pc:spChg>
        <pc:spChg chg="mod">
          <ac:chgData name="Firman Saputra" userId="497ec63f-a2a2-434e-886b-9dea4629958a" providerId="ADAL" clId="{C30C802E-CDF9-4226-B225-3C322512556F}" dt="2021-12-01T09:20:22.067" v="172" actId="20577"/>
          <ac:spMkLst>
            <pc:docMk/>
            <pc:sldMk cId="3400484245" sldId="256"/>
            <ac:spMk id="8" creationId="{03B3F7BF-CFF5-4C3A-B124-0CC33C871AB4}"/>
          </ac:spMkLst>
        </pc:spChg>
      </pc:sldChg>
      <pc:sldChg chg="modSp mod">
        <pc:chgData name="Firman Saputra" userId="497ec63f-a2a2-434e-886b-9dea4629958a" providerId="ADAL" clId="{C30C802E-CDF9-4226-B225-3C322512556F}" dt="2021-12-01T10:54:59.409" v="759" actId="20577"/>
        <pc:sldMkLst>
          <pc:docMk/>
          <pc:sldMk cId="2378314990" sldId="261"/>
        </pc:sldMkLst>
        <pc:spChg chg="mod">
          <ac:chgData name="Firman Saputra" userId="497ec63f-a2a2-434e-886b-9dea4629958a" providerId="ADAL" clId="{C30C802E-CDF9-4226-B225-3C322512556F}" dt="2021-12-01T10:54:59.409" v="759" actId="20577"/>
          <ac:spMkLst>
            <pc:docMk/>
            <pc:sldMk cId="2378314990" sldId="261"/>
            <ac:spMk id="4" creationId="{0323A655-625A-4206-928A-7FCC8776DD9B}"/>
          </ac:spMkLst>
        </pc:spChg>
      </pc:sldChg>
      <pc:sldChg chg="modSp mod">
        <pc:chgData name="Firman Saputra" userId="497ec63f-a2a2-434e-886b-9dea4629958a" providerId="ADAL" clId="{C30C802E-CDF9-4226-B225-3C322512556F}" dt="2021-12-01T09:23:28.495" v="212" actId="1035"/>
        <pc:sldMkLst>
          <pc:docMk/>
          <pc:sldMk cId="193794608" sldId="262"/>
        </pc:sldMkLst>
        <pc:spChg chg="mod">
          <ac:chgData name="Firman Saputra" userId="497ec63f-a2a2-434e-886b-9dea4629958a" providerId="ADAL" clId="{C30C802E-CDF9-4226-B225-3C322512556F}" dt="2021-12-01T09:23:28.495" v="212" actId="1035"/>
          <ac:spMkLst>
            <pc:docMk/>
            <pc:sldMk cId="193794608" sldId="262"/>
            <ac:spMk id="3" creationId="{D055AD92-D54E-47FF-B337-ED2267902F1F}"/>
          </ac:spMkLst>
        </pc:spChg>
        <pc:spChg chg="mod">
          <ac:chgData name="Firman Saputra" userId="497ec63f-a2a2-434e-886b-9dea4629958a" providerId="ADAL" clId="{C30C802E-CDF9-4226-B225-3C322512556F}" dt="2021-12-01T09:23:18.990" v="199" actId="20577"/>
          <ac:spMkLst>
            <pc:docMk/>
            <pc:sldMk cId="193794608" sldId="262"/>
            <ac:spMk id="20" creationId="{738F3BB7-2541-4C46-953B-128F5108CE4F}"/>
          </ac:spMkLst>
        </pc:spChg>
        <pc:spChg chg="mod">
          <ac:chgData name="Firman Saputra" userId="497ec63f-a2a2-434e-886b-9dea4629958a" providerId="ADAL" clId="{C30C802E-CDF9-4226-B225-3C322512556F}" dt="2021-12-01T09:23:28.495" v="212" actId="1035"/>
          <ac:spMkLst>
            <pc:docMk/>
            <pc:sldMk cId="193794608" sldId="262"/>
            <ac:spMk id="21" creationId="{18DE9D83-EA8F-463A-9EC9-284B5DB29F64}"/>
          </ac:spMkLst>
        </pc:spChg>
        <pc:spChg chg="mod">
          <ac:chgData name="Firman Saputra" userId="497ec63f-a2a2-434e-886b-9dea4629958a" providerId="ADAL" clId="{C30C802E-CDF9-4226-B225-3C322512556F}" dt="2021-12-01T09:23:28.495" v="212" actId="1035"/>
          <ac:spMkLst>
            <pc:docMk/>
            <pc:sldMk cId="193794608" sldId="262"/>
            <ac:spMk id="22" creationId="{95C6E881-6259-45EE-97A7-0F2BFA90F45C}"/>
          </ac:spMkLst>
        </pc:spChg>
        <pc:spChg chg="mod">
          <ac:chgData name="Firman Saputra" userId="497ec63f-a2a2-434e-886b-9dea4629958a" providerId="ADAL" clId="{C30C802E-CDF9-4226-B225-3C322512556F}" dt="2021-12-01T09:23:28.495" v="212" actId="1035"/>
          <ac:spMkLst>
            <pc:docMk/>
            <pc:sldMk cId="193794608" sldId="262"/>
            <ac:spMk id="26" creationId="{D2810FC8-22CD-4769-AA19-4AA1A2585009}"/>
          </ac:spMkLst>
        </pc:spChg>
        <pc:spChg chg="mod">
          <ac:chgData name="Firman Saputra" userId="497ec63f-a2a2-434e-886b-9dea4629958a" providerId="ADAL" clId="{C30C802E-CDF9-4226-B225-3C322512556F}" dt="2021-12-01T09:23:28.495" v="212" actId="1035"/>
          <ac:spMkLst>
            <pc:docMk/>
            <pc:sldMk cId="193794608" sldId="262"/>
            <ac:spMk id="27" creationId="{CBAD91BE-50EB-47A3-9C79-7AA0862F2361}"/>
          </ac:spMkLst>
        </pc:spChg>
      </pc:sldChg>
      <pc:sldChg chg="addSp delSp modSp mod">
        <pc:chgData name="Firman Saputra" userId="497ec63f-a2a2-434e-886b-9dea4629958a" providerId="ADAL" clId="{C30C802E-CDF9-4226-B225-3C322512556F}" dt="2021-12-01T09:26:48.340" v="227" actId="20577"/>
        <pc:sldMkLst>
          <pc:docMk/>
          <pc:sldMk cId="195076015" sldId="263"/>
        </pc:sldMkLst>
        <pc:spChg chg="del">
          <ac:chgData name="Firman Saputra" userId="497ec63f-a2a2-434e-886b-9dea4629958a" providerId="ADAL" clId="{C30C802E-CDF9-4226-B225-3C322512556F}" dt="2021-12-01T07:11:54.115" v="0" actId="478"/>
          <ac:spMkLst>
            <pc:docMk/>
            <pc:sldMk cId="195076015" sldId="263"/>
            <ac:spMk id="5" creationId="{F515F22F-F652-4B33-A513-6ACD83AEFADA}"/>
          </ac:spMkLst>
        </pc:spChg>
        <pc:spChg chg="mod">
          <ac:chgData name="Firman Saputra" userId="497ec63f-a2a2-434e-886b-9dea4629958a" providerId="ADAL" clId="{C30C802E-CDF9-4226-B225-3C322512556F}" dt="2021-12-01T07:12:12.287" v="2" actId="1076"/>
          <ac:spMkLst>
            <pc:docMk/>
            <pc:sldMk cId="195076015" sldId="263"/>
            <ac:spMk id="6" creationId="{FFE3F242-EF1F-4150-AD5F-5338083A7C4E}"/>
          </ac:spMkLst>
        </pc:spChg>
        <pc:spChg chg="mod">
          <ac:chgData name="Firman Saputra" userId="497ec63f-a2a2-434e-886b-9dea4629958a" providerId="ADAL" clId="{C30C802E-CDF9-4226-B225-3C322512556F}" dt="2021-12-01T07:14:58.363" v="33" actId="1076"/>
          <ac:spMkLst>
            <pc:docMk/>
            <pc:sldMk cId="195076015" sldId="263"/>
            <ac:spMk id="12" creationId="{3FABAC6D-4E5C-400B-AB15-A9757CE7BF52}"/>
          </ac:spMkLst>
        </pc:spChg>
        <pc:spChg chg="mod">
          <ac:chgData name="Firman Saputra" userId="497ec63f-a2a2-434e-886b-9dea4629958a" providerId="ADAL" clId="{C30C802E-CDF9-4226-B225-3C322512556F}" dt="2021-12-01T07:14:52.211" v="32" actId="1076"/>
          <ac:spMkLst>
            <pc:docMk/>
            <pc:sldMk cId="195076015" sldId="263"/>
            <ac:spMk id="13" creationId="{1554C95B-E218-4503-81D5-A78C494C671A}"/>
          </ac:spMkLst>
        </pc:spChg>
        <pc:spChg chg="mod">
          <ac:chgData name="Firman Saputra" userId="497ec63f-a2a2-434e-886b-9dea4629958a" providerId="ADAL" clId="{C30C802E-CDF9-4226-B225-3C322512556F}" dt="2021-12-01T07:19:58.487" v="42" actId="1076"/>
          <ac:spMkLst>
            <pc:docMk/>
            <pc:sldMk cId="195076015" sldId="263"/>
            <ac:spMk id="23" creationId="{DD21AC7A-11F9-437E-82C4-77C9099F376B}"/>
          </ac:spMkLst>
        </pc:spChg>
        <pc:spChg chg="mod">
          <ac:chgData name="Firman Saputra" userId="497ec63f-a2a2-434e-886b-9dea4629958a" providerId="ADAL" clId="{C30C802E-CDF9-4226-B225-3C322512556F}" dt="2021-12-01T07:19:41.230" v="39" actId="1076"/>
          <ac:spMkLst>
            <pc:docMk/>
            <pc:sldMk cId="195076015" sldId="263"/>
            <ac:spMk id="24" creationId="{ACFCC64A-E61D-4745-8F7A-A1220F7217E5}"/>
          </ac:spMkLst>
        </pc:spChg>
        <pc:spChg chg="mod">
          <ac:chgData name="Firman Saputra" userId="497ec63f-a2a2-434e-886b-9dea4629958a" providerId="ADAL" clId="{C30C802E-CDF9-4226-B225-3C322512556F}" dt="2021-12-01T07:20:01.498" v="44" actId="404"/>
          <ac:spMkLst>
            <pc:docMk/>
            <pc:sldMk cId="195076015" sldId="263"/>
            <ac:spMk id="26" creationId="{110EDE1B-249E-4EEC-992E-6B938E702C0B}"/>
          </ac:spMkLst>
        </pc:spChg>
        <pc:spChg chg="mod">
          <ac:chgData name="Firman Saputra" userId="497ec63f-a2a2-434e-886b-9dea4629958a" providerId="ADAL" clId="{C30C802E-CDF9-4226-B225-3C322512556F}" dt="2021-12-01T07:20:06.831" v="47" actId="404"/>
          <ac:spMkLst>
            <pc:docMk/>
            <pc:sldMk cId="195076015" sldId="263"/>
            <ac:spMk id="27" creationId="{C83D490A-2CFC-4925-9318-823BAA91F7E3}"/>
          </ac:spMkLst>
        </pc:spChg>
        <pc:spChg chg="mod">
          <ac:chgData name="Firman Saputra" userId="497ec63f-a2a2-434e-886b-9dea4629958a" providerId="ADAL" clId="{C30C802E-CDF9-4226-B225-3C322512556F}" dt="2021-12-01T07:20:14.221" v="52" actId="404"/>
          <ac:spMkLst>
            <pc:docMk/>
            <pc:sldMk cId="195076015" sldId="263"/>
            <ac:spMk id="28" creationId="{CF31AED1-2CAC-498C-AACC-6580713B9D92}"/>
          </ac:spMkLst>
        </pc:spChg>
        <pc:spChg chg="mod">
          <ac:chgData name="Firman Saputra" userId="497ec63f-a2a2-434e-886b-9dea4629958a" providerId="ADAL" clId="{C30C802E-CDF9-4226-B225-3C322512556F}" dt="2021-12-01T07:20:10.770" v="50" actId="404"/>
          <ac:spMkLst>
            <pc:docMk/>
            <pc:sldMk cId="195076015" sldId="263"/>
            <ac:spMk id="29" creationId="{D82ADDA4-F89F-47D4-B07C-F18811CAB2A6}"/>
          </ac:spMkLst>
        </pc:spChg>
        <pc:spChg chg="mod">
          <ac:chgData name="Firman Saputra" userId="497ec63f-a2a2-434e-886b-9dea4629958a" providerId="ADAL" clId="{C30C802E-CDF9-4226-B225-3C322512556F}" dt="2021-12-01T09:26:48.340" v="227" actId="20577"/>
          <ac:spMkLst>
            <pc:docMk/>
            <pc:sldMk cId="195076015" sldId="263"/>
            <ac:spMk id="54" creationId="{0DA98336-E64F-4580-B6CC-F28847E0C324}"/>
          </ac:spMkLst>
        </pc:spChg>
        <pc:cxnChg chg="mod">
          <ac:chgData name="Firman Saputra" userId="497ec63f-a2a2-434e-886b-9dea4629958a" providerId="ADAL" clId="{C30C802E-CDF9-4226-B225-3C322512556F}" dt="2021-12-01T07:14:58.363" v="33" actId="1076"/>
          <ac:cxnSpMkLst>
            <pc:docMk/>
            <pc:sldMk cId="195076015" sldId="263"/>
            <ac:cxnSpMk id="17" creationId="{A7E16B79-F68B-448C-9F10-69E9AF02E7A7}"/>
          </ac:cxnSpMkLst>
        </pc:cxnChg>
        <pc:cxnChg chg="mod">
          <ac:chgData name="Firman Saputra" userId="497ec63f-a2a2-434e-886b-9dea4629958a" providerId="ADAL" clId="{C30C802E-CDF9-4226-B225-3C322512556F}" dt="2021-12-01T07:14:58.363" v="33" actId="1076"/>
          <ac:cxnSpMkLst>
            <pc:docMk/>
            <pc:sldMk cId="195076015" sldId="263"/>
            <ac:cxnSpMk id="18" creationId="{D13442B8-5AF4-4A4A-AC79-3A2F34D9F17F}"/>
          </ac:cxnSpMkLst>
        </pc:cxnChg>
        <pc:cxnChg chg="del mod">
          <ac:chgData name="Firman Saputra" userId="497ec63f-a2a2-434e-886b-9dea4629958a" providerId="ADAL" clId="{C30C802E-CDF9-4226-B225-3C322512556F}" dt="2021-12-01T07:12:36.096" v="9" actId="478"/>
          <ac:cxnSpMkLst>
            <pc:docMk/>
            <pc:sldMk cId="195076015" sldId="263"/>
            <ac:cxnSpMk id="20" creationId="{3A19D514-E1AD-464A-8E3B-883E36258349}"/>
          </ac:cxnSpMkLst>
        </pc:cxnChg>
        <pc:cxnChg chg="del mod">
          <ac:chgData name="Firman Saputra" userId="497ec63f-a2a2-434e-886b-9dea4629958a" providerId="ADAL" clId="{C30C802E-CDF9-4226-B225-3C322512556F}" dt="2021-12-01T07:12:28.793" v="7" actId="478"/>
          <ac:cxnSpMkLst>
            <pc:docMk/>
            <pc:sldMk cId="195076015" sldId="263"/>
            <ac:cxnSpMk id="21" creationId="{0749A97B-7348-43CA-9A74-3A6A2B15F702}"/>
          </ac:cxnSpMkLst>
        </pc:cxnChg>
        <pc:cxnChg chg="mod">
          <ac:chgData name="Firman Saputra" userId="497ec63f-a2a2-434e-886b-9dea4629958a" providerId="ADAL" clId="{C30C802E-CDF9-4226-B225-3C322512556F}" dt="2021-12-01T07:14:58.363" v="33" actId="1076"/>
          <ac:cxnSpMkLst>
            <pc:docMk/>
            <pc:sldMk cId="195076015" sldId="263"/>
            <ac:cxnSpMk id="22" creationId="{56FF1860-A0D8-4F74-A352-0D80B07D3019}"/>
          </ac:cxnSpMkLst>
        </pc:cxnChg>
        <pc:cxnChg chg="del mod">
          <ac:chgData name="Firman Saputra" userId="497ec63f-a2a2-434e-886b-9dea4629958a" providerId="ADAL" clId="{C30C802E-CDF9-4226-B225-3C322512556F}" dt="2021-12-01T07:12:34.128" v="8" actId="478"/>
          <ac:cxnSpMkLst>
            <pc:docMk/>
            <pc:sldMk cId="195076015" sldId="263"/>
            <ac:cxnSpMk id="25" creationId="{6A9A743C-9B30-48C6-859D-E2814C687673}"/>
          </ac:cxnSpMkLst>
        </pc:cxnChg>
        <pc:cxnChg chg="add mod">
          <ac:chgData name="Firman Saputra" userId="497ec63f-a2a2-434e-886b-9dea4629958a" providerId="ADAL" clId="{C30C802E-CDF9-4226-B225-3C322512556F}" dt="2021-12-01T07:19:19.121" v="36" actId="14100"/>
          <ac:cxnSpMkLst>
            <pc:docMk/>
            <pc:sldMk cId="195076015" sldId="263"/>
            <ac:cxnSpMk id="30" creationId="{91317DC0-3E20-488D-8404-9571FAC26E34}"/>
          </ac:cxnSpMkLst>
        </pc:cxnChg>
        <pc:cxnChg chg="add mod">
          <ac:chgData name="Firman Saputra" userId="497ec63f-a2a2-434e-886b-9dea4629958a" providerId="ADAL" clId="{C30C802E-CDF9-4226-B225-3C322512556F}" dt="2021-12-01T07:19:26.014" v="37" actId="14100"/>
          <ac:cxnSpMkLst>
            <pc:docMk/>
            <pc:sldMk cId="195076015" sldId="263"/>
            <ac:cxnSpMk id="33" creationId="{4EBE9B41-0A5B-44CB-9744-1D04BAE0C396}"/>
          </ac:cxnSpMkLst>
        </pc:cxnChg>
        <pc:cxnChg chg="add mod">
          <ac:chgData name="Firman Saputra" userId="497ec63f-a2a2-434e-886b-9dea4629958a" providerId="ADAL" clId="{C30C802E-CDF9-4226-B225-3C322512556F}" dt="2021-12-01T07:19:14.879" v="35" actId="14100"/>
          <ac:cxnSpMkLst>
            <pc:docMk/>
            <pc:sldMk cId="195076015" sldId="263"/>
            <ac:cxnSpMk id="36" creationId="{775353DA-4E2D-4D8E-B2A4-263D1E233FB6}"/>
          </ac:cxnSpMkLst>
        </pc:cxnChg>
      </pc:sldChg>
      <pc:sldChg chg="addSp delSp modSp mod">
        <pc:chgData name="Firman Saputra" userId="497ec63f-a2a2-434e-886b-9dea4629958a" providerId="ADAL" clId="{C30C802E-CDF9-4226-B225-3C322512556F}" dt="2021-12-01T09:27:36.509" v="229" actId="20577"/>
        <pc:sldMkLst>
          <pc:docMk/>
          <pc:sldMk cId="2532162065" sldId="264"/>
        </pc:sldMkLst>
        <pc:spChg chg="mod">
          <ac:chgData name="Firman Saputra" userId="497ec63f-a2a2-434e-886b-9dea4629958a" providerId="ADAL" clId="{C30C802E-CDF9-4226-B225-3C322512556F}" dt="2021-12-01T09:27:36.509" v="229" actId="20577"/>
          <ac:spMkLst>
            <pc:docMk/>
            <pc:sldMk cId="2532162065" sldId="264"/>
            <ac:spMk id="2" creationId="{83D1E103-8C33-4AF4-97E8-08AC72F14A00}"/>
          </ac:spMkLst>
        </pc:spChg>
        <pc:spChg chg="add del mod">
          <ac:chgData name="Firman Saputra" userId="497ec63f-a2a2-434e-886b-9dea4629958a" providerId="ADAL" clId="{C30C802E-CDF9-4226-B225-3C322512556F}" dt="2021-12-01T07:24:51.371" v="114" actId="1076"/>
          <ac:spMkLst>
            <pc:docMk/>
            <pc:sldMk cId="2532162065" sldId="264"/>
            <ac:spMk id="6" creationId="{9A8FF8A6-269B-4007-B6B2-24EB21518B67}"/>
          </ac:spMkLst>
        </pc:spChg>
        <pc:spChg chg="mod">
          <ac:chgData name="Firman Saputra" userId="497ec63f-a2a2-434e-886b-9dea4629958a" providerId="ADAL" clId="{C30C802E-CDF9-4226-B225-3C322512556F}" dt="2021-12-01T07:20:44.765" v="83" actId="20577"/>
          <ac:spMkLst>
            <pc:docMk/>
            <pc:sldMk cId="2532162065" sldId="264"/>
            <ac:spMk id="15" creationId="{711A5D6D-BA93-4D9B-A364-A79C43FEA70A}"/>
          </ac:spMkLst>
        </pc:spChg>
        <pc:spChg chg="mod">
          <ac:chgData name="Firman Saputra" userId="497ec63f-a2a2-434e-886b-9dea4629958a" providerId="ADAL" clId="{C30C802E-CDF9-4226-B225-3C322512556F}" dt="2021-12-01T07:23:49.571" v="102" actId="1076"/>
          <ac:spMkLst>
            <pc:docMk/>
            <pc:sldMk cId="2532162065" sldId="264"/>
            <ac:spMk id="23" creationId="{F89924C8-A808-42A3-AFEC-00FD07348FA5}"/>
          </ac:spMkLst>
        </pc:spChg>
        <pc:spChg chg="mod">
          <ac:chgData name="Firman Saputra" userId="497ec63f-a2a2-434e-886b-9dea4629958a" providerId="ADAL" clId="{C30C802E-CDF9-4226-B225-3C322512556F}" dt="2021-12-01T07:24:34.991" v="111" actId="1076"/>
          <ac:spMkLst>
            <pc:docMk/>
            <pc:sldMk cId="2532162065" sldId="264"/>
            <ac:spMk id="24" creationId="{993FEF75-49F6-44B9-9B51-45EED04E4A2B}"/>
          </ac:spMkLst>
        </pc:spChg>
        <pc:spChg chg="mod">
          <ac:chgData name="Firman Saputra" userId="497ec63f-a2a2-434e-886b-9dea4629958a" providerId="ADAL" clId="{C30C802E-CDF9-4226-B225-3C322512556F}" dt="2021-12-01T07:25:02.266" v="118" actId="1076"/>
          <ac:spMkLst>
            <pc:docMk/>
            <pc:sldMk cId="2532162065" sldId="264"/>
            <ac:spMk id="26" creationId="{3E5017E3-6AAD-4CC7-88E8-6054D9CBA287}"/>
          </ac:spMkLst>
        </pc:spChg>
        <pc:spChg chg="mod">
          <ac:chgData name="Firman Saputra" userId="497ec63f-a2a2-434e-886b-9dea4629958a" providerId="ADAL" clId="{C30C802E-CDF9-4226-B225-3C322512556F}" dt="2021-12-01T07:25:15.126" v="125" actId="1076"/>
          <ac:spMkLst>
            <pc:docMk/>
            <pc:sldMk cId="2532162065" sldId="264"/>
            <ac:spMk id="27" creationId="{DB3A91A4-5AE1-4CB1-ADB3-865E4CDE4DDF}"/>
          </ac:spMkLst>
        </pc:spChg>
        <pc:spChg chg="mod">
          <ac:chgData name="Firman Saputra" userId="497ec63f-a2a2-434e-886b-9dea4629958a" providerId="ADAL" clId="{C30C802E-CDF9-4226-B225-3C322512556F}" dt="2021-12-01T07:25:27.402" v="128" actId="688"/>
          <ac:spMkLst>
            <pc:docMk/>
            <pc:sldMk cId="2532162065" sldId="264"/>
            <ac:spMk id="28" creationId="{033D4490-951C-4E5F-88DA-4E180748FD9D}"/>
          </ac:spMkLst>
        </pc:spChg>
        <pc:spChg chg="mod">
          <ac:chgData name="Firman Saputra" userId="497ec63f-a2a2-434e-886b-9dea4629958a" providerId="ADAL" clId="{C30C802E-CDF9-4226-B225-3C322512556F}" dt="2021-12-01T07:25:10.029" v="122" actId="404"/>
          <ac:spMkLst>
            <pc:docMk/>
            <pc:sldMk cId="2532162065" sldId="264"/>
            <ac:spMk id="29" creationId="{5BFC8415-CC0D-4573-A009-E5D14E8E0139}"/>
          </ac:spMkLst>
        </pc:spChg>
        <pc:spChg chg="mod">
          <ac:chgData name="Firman Saputra" userId="497ec63f-a2a2-434e-886b-9dea4629958a" providerId="ADAL" clId="{C30C802E-CDF9-4226-B225-3C322512556F}" dt="2021-12-01T07:24:48.616" v="112" actId="1076"/>
          <ac:spMkLst>
            <pc:docMk/>
            <pc:sldMk cId="2532162065" sldId="264"/>
            <ac:spMk id="34" creationId="{617960C4-FD5F-48E8-93EB-33F346D4D53C}"/>
          </ac:spMkLst>
        </pc:spChg>
        <pc:spChg chg="mod">
          <ac:chgData name="Firman Saputra" userId="497ec63f-a2a2-434e-886b-9dea4629958a" providerId="ADAL" clId="{C30C802E-CDF9-4226-B225-3C322512556F}" dt="2021-12-01T07:23:57.226" v="105" actId="1076"/>
          <ac:spMkLst>
            <pc:docMk/>
            <pc:sldMk cId="2532162065" sldId="264"/>
            <ac:spMk id="35" creationId="{33B17B5A-CD24-4309-AFE9-B445472611FA}"/>
          </ac:spMkLst>
        </pc:spChg>
        <pc:spChg chg="mod">
          <ac:chgData name="Firman Saputra" userId="497ec63f-a2a2-434e-886b-9dea4629958a" providerId="ADAL" clId="{C30C802E-CDF9-4226-B225-3C322512556F}" dt="2021-12-01T07:24:56.810" v="115" actId="1076"/>
          <ac:spMkLst>
            <pc:docMk/>
            <pc:sldMk cId="2532162065" sldId="264"/>
            <ac:spMk id="36" creationId="{37BA31D8-D1BE-419A-961C-E2D9763B2637}"/>
          </ac:spMkLst>
        </pc:spChg>
        <pc:spChg chg="mod">
          <ac:chgData name="Firman Saputra" userId="497ec63f-a2a2-434e-886b-9dea4629958a" providerId="ADAL" clId="{C30C802E-CDF9-4226-B225-3C322512556F}" dt="2021-12-01T07:23:33.361" v="98" actId="1076"/>
          <ac:spMkLst>
            <pc:docMk/>
            <pc:sldMk cId="2532162065" sldId="264"/>
            <ac:spMk id="37" creationId="{9061FFB3-3C61-48CC-8C53-7B600774787F}"/>
          </ac:spMkLst>
        </pc:spChg>
        <pc:spChg chg="mod">
          <ac:chgData name="Firman Saputra" userId="497ec63f-a2a2-434e-886b-9dea4629958a" providerId="ADAL" clId="{C30C802E-CDF9-4226-B225-3C322512556F}" dt="2021-12-01T07:25:17.564" v="126" actId="1076"/>
          <ac:spMkLst>
            <pc:docMk/>
            <pc:sldMk cId="2532162065" sldId="264"/>
            <ac:spMk id="38" creationId="{4C41FD1B-A252-4584-A4F4-D47C6242470A}"/>
          </ac:spMkLst>
        </pc:spChg>
        <pc:spChg chg="mod">
          <ac:chgData name="Firman Saputra" userId="497ec63f-a2a2-434e-886b-9dea4629958a" providerId="ADAL" clId="{C30C802E-CDF9-4226-B225-3C322512556F}" dt="2021-12-01T07:25:22.528" v="127" actId="1076"/>
          <ac:spMkLst>
            <pc:docMk/>
            <pc:sldMk cId="2532162065" sldId="264"/>
            <ac:spMk id="40" creationId="{CD800E2B-DB57-4D45-9432-816B4D5D3F9C}"/>
          </ac:spMkLst>
        </pc:spChg>
        <pc:cxnChg chg="del mod">
          <ac:chgData name="Firman Saputra" userId="497ec63f-a2a2-434e-886b-9dea4629958a" providerId="ADAL" clId="{C30C802E-CDF9-4226-B225-3C322512556F}" dt="2021-12-01T07:20:34.067" v="56" actId="478"/>
          <ac:cxnSpMkLst>
            <pc:docMk/>
            <pc:sldMk cId="2532162065" sldId="264"/>
            <ac:cxnSpMk id="20" creationId="{57B90641-860A-49DE-8686-2C18712149A0}"/>
          </ac:cxnSpMkLst>
        </pc:cxnChg>
        <pc:cxnChg chg="del mod">
          <ac:chgData name="Firman Saputra" userId="497ec63f-a2a2-434e-886b-9dea4629958a" providerId="ADAL" clId="{C30C802E-CDF9-4226-B225-3C322512556F}" dt="2021-12-01T07:20:24.509" v="53" actId="478"/>
          <ac:cxnSpMkLst>
            <pc:docMk/>
            <pc:sldMk cId="2532162065" sldId="264"/>
            <ac:cxnSpMk id="21" creationId="{B49C2C39-420D-4608-81F1-92E93A05C16A}"/>
          </ac:cxnSpMkLst>
        </pc:cxnChg>
        <pc:cxnChg chg="del mod">
          <ac:chgData name="Firman Saputra" userId="497ec63f-a2a2-434e-886b-9dea4629958a" providerId="ADAL" clId="{C30C802E-CDF9-4226-B225-3C322512556F}" dt="2021-12-01T07:20:34.923" v="57" actId="478"/>
          <ac:cxnSpMkLst>
            <pc:docMk/>
            <pc:sldMk cId="2532162065" sldId="264"/>
            <ac:cxnSpMk id="25" creationId="{3388F999-1FD3-443C-A469-426EFD9997C3}"/>
          </ac:cxnSpMkLst>
        </pc:cxnChg>
        <pc:cxnChg chg="add mod">
          <ac:chgData name="Firman Saputra" userId="497ec63f-a2a2-434e-886b-9dea4629958a" providerId="ADAL" clId="{C30C802E-CDF9-4226-B225-3C322512556F}" dt="2021-12-01T07:24:18.964" v="108" actId="14100"/>
          <ac:cxnSpMkLst>
            <pc:docMk/>
            <pc:sldMk cId="2532162065" sldId="264"/>
            <ac:cxnSpMk id="39" creationId="{37C6C845-029C-404F-B80F-1DCA25F8CA46}"/>
          </ac:cxnSpMkLst>
        </pc:cxnChg>
        <pc:cxnChg chg="add mod">
          <ac:chgData name="Firman Saputra" userId="497ec63f-a2a2-434e-886b-9dea4629958a" providerId="ADAL" clId="{C30C802E-CDF9-4226-B225-3C322512556F}" dt="2021-12-01T07:24:24.196" v="109" actId="14100"/>
          <ac:cxnSpMkLst>
            <pc:docMk/>
            <pc:sldMk cId="2532162065" sldId="264"/>
            <ac:cxnSpMk id="41" creationId="{C0EE1CF0-E1F1-4C9B-AF7A-3200306B0806}"/>
          </ac:cxnSpMkLst>
        </pc:cxnChg>
        <pc:cxnChg chg="add mod">
          <ac:chgData name="Firman Saputra" userId="497ec63f-a2a2-434e-886b-9dea4629958a" providerId="ADAL" clId="{C30C802E-CDF9-4226-B225-3C322512556F}" dt="2021-12-01T07:24:28.025" v="110" actId="14100"/>
          <ac:cxnSpMkLst>
            <pc:docMk/>
            <pc:sldMk cId="2532162065" sldId="264"/>
            <ac:cxnSpMk id="42" creationId="{91B227C5-1A55-4A0A-9763-44935FF96A62}"/>
          </ac:cxnSpMkLst>
        </pc:cxnChg>
      </pc:sldChg>
      <pc:sldChg chg="modSp mod">
        <pc:chgData name="Firman Saputra" userId="497ec63f-a2a2-434e-886b-9dea4629958a" providerId="ADAL" clId="{C30C802E-CDF9-4226-B225-3C322512556F}" dt="2021-12-01T09:27:39.674" v="230" actId="20577"/>
        <pc:sldMkLst>
          <pc:docMk/>
          <pc:sldMk cId="3642333013" sldId="265"/>
        </pc:sldMkLst>
        <pc:spChg chg="mod">
          <ac:chgData name="Firman Saputra" userId="497ec63f-a2a2-434e-886b-9dea4629958a" providerId="ADAL" clId="{C30C802E-CDF9-4226-B225-3C322512556F}" dt="2021-12-01T09:27:39.674" v="230" actId="20577"/>
          <ac:spMkLst>
            <pc:docMk/>
            <pc:sldMk cId="3642333013" sldId="265"/>
            <ac:spMk id="5" creationId="{B216BB54-DFED-4650-BE50-C9034F69A6E0}"/>
          </ac:spMkLst>
        </pc:spChg>
      </pc:sldChg>
      <pc:sldChg chg="delSp modSp add del mod ord delCm">
        <pc:chgData name="Firman Saputra" userId="497ec63f-a2a2-434e-886b-9dea4629958a" providerId="ADAL" clId="{C30C802E-CDF9-4226-B225-3C322512556F}" dt="2021-12-01T10:54:16.843" v="726" actId="20577"/>
        <pc:sldMkLst>
          <pc:docMk/>
          <pc:sldMk cId="3761319664" sldId="266"/>
        </pc:sldMkLst>
        <pc:spChg chg="mod">
          <ac:chgData name="Firman Saputra" userId="497ec63f-a2a2-434e-886b-9dea4629958a" providerId="ADAL" clId="{C30C802E-CDF9-4226-B225-3C322512556F}" dt="2021-12-01T10:54:16.843" v="726" actId="20577"/>
          <ac:spMkLst>
            <pc:docMk/>
            <pc:sldMk cId="3761319664" sldId="266"/>
            <ac:spMk id="2" creationId="{DD95F876-D971-490B-B5F1-BDA31B3B5D5C}"/>
          </ac:spMkLst>
        </pc:spChg>
        <pc:spChg chg="mod">
          <ac:chgData name="Firman Saputra" userId="497ec63f-a2a2-434e-886b-9dea4629958a" providerId="ADAL" clId="{C30C802E-CDF9-4226-B225-3C322512556F}" dt="2021-12-01T10:46:34.564" v="714" actId="1036"/>
          <ac:spMkLst>
            <pc:docMk/>
            <pc:sldMk cId="3761319664" sldId="266"/>
            <ac:spMk id="6" creationId="{C137EBFF-CC84-4B7D-891E-1A54821E08B7}"/>
          </ac:spMkLst>
        </pc:spChg>
        <pc:spChg chg="del">
          <ac:chgData name="Firman Saputra" userId="497ec63f-a2a2-434e-886b-9dea4629958a" providerId="ADAL" clId="{C30C802E-CDF9-4226-B225-3C322512556F}" dt="2021-12-01T10:46:01.952" v="682" actId="478"/>
          <ac:spMkLst>
            <pc:docMk/>
            <pc:sldMk cId="3761319664" sldId="266"/>
            <ac:spMk id="7" creationId="{C17F78FD-5438-483C-ABE0-15FEED0094B1}"/>
          </ac:spMkLst>
        </pc:spChg>
        <pc:picChg chg="mod">
          <ac:chgData name="Firman Saputra" userId="497ec63f-a2a2-434e-886b-9dea4629958a" providerId="ADAL" clId="{C30C802E-CDF9-4226-B225-3C322512556F}" dt="2021-12-01T10:46:34.564" v="714" actId="1036"/>
          <ac:picMkLst>
            <pc:docMk/>
            <pc:sldMk cId="3761319664" sldId="266"/>
            <ac:picMk id="5" creationId="{9E6F7590-AC5A-4582-A83A-71F9CB3DEB22}"/>
          </ac:picMkLst>
        </pc:picChg>
      </pc:sldChg>
      <pc:sldChg chg="addSp modSp mod">
        <pc:chgData name="Firman Saputra" userId="497ec63f-a2a2-434e-886b-9dea4629958a" providerId="ADAL" clId="{C30C802E-CDF9-4226-B225-3C322512556F}" dt="2021-12-01T10:08:51.660" v="289" actId="20577"/>
        <pc:sldMkLst>
          <pc:docMk/>
          <pc:sldMk cId="3156963983" sldId="267"/>
        </pc:sldMkLst>
        <pc:spChg chg="add mod">
          <ac:chgData name="Firman Saputra" userId="497ec63f-a2a2-434e-886b-9dea4629958a" providerId="ADAL" clId="{C30C802E-CDF9-4226-B225-3C322512556F}" dt="2021-12-01T09:54:17.103" v="283" actId="1076"/>
          <ac:spMkLst>
            <pc:docMk/>
            <pc:sldMk cId="3156963983" sldId="267"/>
            <ac:spMk id="3" creationId="{5705572E-0638-45E2-AF18-7EF913D6D2F3}"/>
          </ac:spMkLst>
        </pc:spChg>
        <pc:spChg chg="add mod">
          <ac:chgData name="Firman Saputra" userId="497ec63f-a2a2-434e-886b-9dea4629958a" providerId="ADAL" clId="{C30C802E-CDF9-4226-B225-3C322512556F}" dt="2021-12-01T09:54:23.826" v="285" actId="1076"/>
          <ac:spMkLst>
            <pc:docMk/>
            <pc:sldMk cId="3156963983" sldId="267"/>
            <ac:spMk id="7" creationId="{171F5DB2-107A-46EE-9361-F8BF544B7318}"/>
          </ac:spMkLst>
        </pc:spChg>
        <pc:graphicFrameChg chg="mod">
          <ac:chgData name="Firman Saputra" userId="497ec63f-a2a2-434e-886b-9dea4629958a" providerId="ADAL" clId="{C30C802E-CDF9-4226-B225-3C322512556F}" dt="2021-12-01T10:08:51.660" v="289" actId="20577"/>
          <ac:graphicFrameMkLst>
            <pc:docMk/>
            <pc:sldMk cId="3156963983" sldId="267"/>
            <ac:graphicFrameMk id="5" creationId="{CDA2C47E-D407-47ED-96A7-38B4FFA8889F}"/>
          </ac:graphicFrameMkLst>
        </pc:graphicFrameChg>
      </pc:sldChg>
      <pc:sldChg chg="modSp mod">
        <pc:chgData name="Firman Saputra" userId="497ec63f-a2a2-434e-886b-9dea4629958a" providerId="ADAL" clId="{C30C802E-CDF9-4226-B225-3C322512556F}" dt="2021-12-01T10:18:11.551" v="650" actId="20577"/>
        <pc:sldMkLst>
          <pc:docMk/>
          <pc:sldMk cId="903811626" sldId="269"/>
        </pc:sldMkLst>
        <pc:spChg chg="mod">
          <ac:chgData name="Firman Saputra" userId="497ec63f-a2a2-434e-886b-9dea4629958a" providerId="ADAL" clId="{C30C802E-CDF9-4226-B225-3C322512556F}" dt="2021-12-01T10:17:18.311" v="626" actId="1076"/>
          <ac:spMkLst>
            <pc:docMk/>
            <pc:sldMk cId="903811626" sldId="269"/>
            <ac:spMk id="8" creationId="{E15B3A1E-EF76-4CAA-94B7-017E998E7743}"/>
          </ac:spMkLst>
        </pc:spChg>
        <pc:spChg chg="mod">
          <ac:chgData name="Firman Saputra" userId="497ec63f-a2a2-434e-886b-9dea4629958a" providerId="ADAL" clId="{C30C802E-CDF9-4226-B225-3C322512556F}" dt="2021-12-01T10:18:11.551" v="650" actId="20577"/>
          <ac:spMkLst>
            <pc:docMk/>
            <pc:sldMk cId="903811626" sldId="269"/>
            <ac:spMk id="9" creationId="{24E95993-13CE-4106-A787-0FFF77976759}"/>
          </ac:spMkLst>
        </pc:spChg>
        <pc:graphicFrameChg chg="mod">
          <ac:chgData name="Firman Saputra" userId="497ec63f-a2a2-434e-886b-9dea4629958a" providerId="ADAL" clId="{C30C802E-CDF9-4226-B225-3C322512556F}" dt="2021-12-01T10:17:13.205" v="625" actId="20577"/>
          <ac:graphicFrameMkLst>
            <pc:docMk/>
            <pc:sldMk cId="903811626" sldId="269"/>
            <ac:graphicFrameMk id="5" creationId="{C0AE2BBE-F9EF-48D9-8C95-1EB083DF432C}"/>
          </ac:graphicFrameMkLst>
        </pc:graphicFrameChg>
        <pc:picChg chg="mod">
          <ac:chgData name="Firman Saputra" userId="497ec63f-a2a2-434e-886b-9dea4629958a" providerId="ADAL" clId="{C30C802E-CDF9-4226-B225-3C322512556F}" dt="2021-12-01T10:17:18.311" v="626" actId="1076"/>
          <ac:picMkLst>
            <pc:docMk/>
            <pc:sldMk cId="903811626" sldId="269"/>
            <ac:picMk id="7" creationId="{2BDB7D20-B53E-4519-BF4E-A53985A827B0}"/>
          </ac:picMkLst>
        </pc:picChg>
      </pc:sldChg>
      <pc:sldChg chg="modSp mod">
        <pc:chgData name="Firman Saputra" userId="497ec63f-a2a2-434e-886b-9dea4629958a" providerId="ADAL" clId="{C30C802E-CDF9-4226-B225-3C322512556F}" dt="2021-12-01T10:19:07.713" v="664" actId="20577"/>
        <pc:sldMkLst>
          <pc:docMk/>
          <pc:sldMk cId="1343325432" sldId="270"/>
        </pc:sldMkLst>
        <pc:spChg chg="mod">
          <ac:chgData name="Firman Saputra" userId="497ec63f-a2a2-434e-886b-9dea4629958a" providerId="ADAL" clId="{C30C802E-CDF9-4226-B225-3C322512556F}" dt="2021-12-01T10:19:07.713" v="664" actId="20577"/>
          <ac:spMkLst>
            <pc:docMk/>
            <pc:sldMk cId="1343325432" sldId="270"/>
            <ac:spMk id="2" creationId="{2C4AFBEB-21F6-4623-9625-6FCF746E8B4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E2E672-21E1-4B36-B725-0362E1AD081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DF124E6-0A3F-4F88-8CF6-47BD190144D7}">
      <dgm:prSet phldrT="[テキスト]" custT="1"/>
      <dgm:spPr/>
      <dgm:t>
        <a:bodyPr/>
        <a:lstStyle/>
        <a:p>
          <a:r>
            <a:rPr lang="en-US" altLang="ja-JP" sz="1600" b="1" dirty="0">
              <a:latin typeface="+mn-lt"/>
              <a:ea typeface="Meiryo UI" pitchFamily="50" charset="-128"/>
              <a:cs typeface="Meiryo UI" pitchFamily="50" charset="-128"/>
            </a:rPr>
            <a:t>Periodic update (Data size : less than 5KB)*</a:t>
          </a:r>
          <a:endParaRPr kumimoji="1" lang="ja-JP" altLang="en-US" sz="1600" b="1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4810AC5A-5FCC-4FEF-BDDE-93B73FA8CC92}" type="parTrans" cxnId="{11EC0F08-4C33-4C0D-8781-53879F99D20C}">
      <dgm:prSet/>
      <dgm:spPr/>
      <dgm:t>
        <a:bodyPr/>
        <a:lstStyle/>
        <a:p>
          <a:endParaRPr kumimoji="1" lang="ja-JP" altLang="en-US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8B2EEEBA-CF79-4495-9FD5-796BB682B952}" type="sibTrans" cxnId="{11EC0F08-4C33-4C0D-8781-53879F99D20C}">
      <dgm:prSet/>
      <dgm:spPr/>
      <dgm:t>
        <a:bodyPr/>
        <a:lstStyle/>
        <a:p>
          <a:endParaRPr kumimoji="1" lang="ja-JP" altLang="en-US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5987B2DA-4203-493C-A446-CD7F3C665941}">
      <dgm:prSet custT="1"/>
      <dgm:spPr/>
      <dgm:t>
        <a:bodyPr/>
        <a:lstStyle/>
        <a:p>
          <a:r>
            <a:rPr lang="en-US" altLang="ja-JP" sz="1600" b="1" dirty="0">
              <a:latin typeface="+mn-lt"/>
              <a:ea typeface="Meiryo UI" pitchFamily="50" charset="-128"/>
              <a:cs typeface="Meiryo UI" pitchFamily="50" charset="-128"/>
            </a:rPr>
            <a:t>Error notification (Data size : less than 5KB)*</a:t>
          </a:r>
          <a:endParaRPr lang="ja-JP" altLang="en-US" sz="1600" b="1" i="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82A3BC8C-79AA-4A56-AAD3-7987DA9E9BAC}" type="parTrans" cxnId="{5C357486-C61D-4E20-BD05-62B0F356E133}">
      <dgm:prSet/>
      <dgm:spPr/>
      <dgm:t>
        <a:bodyPr/>
        <a:lstStyle/>
        <a:p>
          <a:endParaRPr kumimoji="1" lang="ja-JP" altLang="en-US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709740B8-87CA-423D-A848-696A8AAAC07C}" type="sibTrans" cxnId="{5C357486-C61D-4E20-BD05-62B0F356E133}">
      <dgm:prSet/>
      <dgm:spPr/>
      <dgm:t>
        <a:bodyPr/>
        <a:lstStyle/>
        <a:p>
          <a:endParaRPr kumimoji="1" lang="ja-JP" altLang="en-US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CF8DFB7B-A6A1-4611-9058-297521075623}">
      <dgm:prSet custT="1"/>
      <dgm:spPr/>
      <dgm:t>
        <a:bodyPr/>
        <a:lstStyle/>
        <a:p>
          <a:r>
            <a:rPr lang="en-US" altLang="ja-JP" sz="1400" dirty="0">
              <a:latin typeface="+mn-lt"/>
              <a:ea typeface="Meiryo UI" pitchFamily="50" charset="-128"/>
              <a:cs typeface="Meiryo UI" pitchFamily="50" charset="-128"/>
            </a:rPr>
            <a:t>Printer status and printer setting data are sent to MQTT broker with 60 minutes interval after turning on the printer. </a:t>
          </a:r>
          <a:endParaRPr kumimoji="1" lang="ja-JP" altLang="en-US" sz="14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8DCEE3DB-820A-41CB-AD8C-101E5DC632C8}" type="parTrans" cxnId="{FCFDC291-ED05-4965-ACE2-FD2B983ED7E8}">
      <dgm:prSet/>
      <dgm:spPr/>
      <dgm:t>
        <a:bodyPr/>
        <a:lstStyle/>
        <a:p>
          <a:endParaRPr kumimoji="1" lang="ja-JP" altLang="en-US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2084D0FB-F305-4344-BE40-3F4A3CBF3DC3}" type="sibTrans" cxnId="{FCFDC291-ED05-4965-ACE2-FD2B983ED7E8}">
      <dgm:prSet/>
      <dgm:spPr/>
      <dgm:t>
        <a:bodyPr/>
        <a:lstStyle/>
        <a:p>
          <a:endParaRPr kumimoji="1" lang="ja-JP" altLang="en-US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16D1A09E-FCB0-427B-A921-F856A3DA5274}">
      <dgm:prSet custT="1"/>
      <dgm:spPr/>
      <dgm:t>
        <a:bodyPr/>
        <a:lstStyle/>
        <a:p>
          <a:r>
            <a:rPr kumimoji="1" lang="en-US" altLang="ja-JP" sz="1400" dirty="0">
              <a:latin typeface="+mn-lt"/>
              <a:ea typeface="Meiryo UI" pitchFamily="50" charset="-128"/>
              <a:cs typeface="Meiryo UI" pitchFamily="50" charset="-128"/>
            </a:rPr>
            <a:t>Printer event such as an error, an alert and a warning are sent to MQTT broker from printer.</a:t>
          </a:r>
          <a:endParaRPr kumimoji="1" lang="ja-JP" altLang="en-US" sz="14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C20FA07E-1310-4A1D-BA59-64FE01A5A6B0}" type="parTrans" cxnId="{4D0D64FD-762F-4F75-AEAD-DE8A32D0C98D}">
      <dgm:prSet/>
      <dgm:spPr/>
      <dgm:t>
        <a:bodyPr/>
        <a:lstStyle/>
        <a:p>
          <a:endParaRPr kumimoji="1" lang="ja-JP" altLang="en-US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6EF18040-0F0C-4F39-8BE4-222EC2FC61D4}" type="sibTrans" cxnId="{4D0D64FD-762F-4F75-AEAD-DE8A32D0C98D}">
      <dgm:prSet/>
      <dgm:spPr/>
      <dgm:t>
        <a:bodyPr/>
        <a:lstStyle/>
        <a:p>
          <a:endParaRPr kumimoji="1" lang="ja-JP" altLang="en-US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753F6479-983C-4C22-8DFE-C5460FC000D2}">
      <dgm:prSet custT="1"/>
      <dgm:spPr/>
      <dgm:t>
        <a:bodyPr/>
        <a:lstStyle/>
        <a:p>
          <a:r>
            <a:rPr kumimoji="1" lang="en-US" altLang="en-US" sz="1400" dirty="0">
              <a:solidFill>
                <a:srgbClr val="FF0000"/>
              </a:solidFill>
              <a:latin typeface="+mn-lt"/>
              <a:ea typeface="Meiryo UI" pitchFamily="50" charset="-128"/>
              <a:cs typeface="Meiryo UI" pitchFamily="50" charset="-128"/>
            </a:rPr>
            <a:t>Print data of your printer will not be sent to the SOS cloud server </a:t>
          </a:r>
          <a:r>
            <a:rPr kumimoji="1" lang="en-US" altLang="en-US" sz="1400" dirty="0">
              <a:latin typeface="+mn-lt"/>
              <a:ea typeface="Meiryo UI" pitchFamily="50" charset="-128"/>
              <a:cs typeface="Meiryo UI" pitchFamily="50" charset="-128"/>
            </a:rPr>
            <a:t>unless the data is uploaded manually by customer into SOS Web app.</a:t>
          </a:r>
          <a:endParaRPr kumimoji="1" lang="ja-JP" altLang="en-US" sz="14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CADBFCAD-8BD6-4EA2-9E8E-6A2428DD36C3}" type="parTrans" cxnId="{A35D9FCE-866B-4B5C-BD4A-5FD2D108D339}">
      <dgm:prSet/>
      <dgm:spPr/>
      <dgm:t>
        <a:bodyPr/>
        <a:lstStyle/>
        <a:p>
          <a:endParaRPr kumimoji="1" lang="ja-JP" altLang="en-US">
            <a:latin typeface="+mn-lt"/>
          </a:endParaRPr>
        </a:p>
      </dgm:t>
    </dgm:pt>
    <dgm:pt modelId="{BD8DCB19-3801-4F00-ADDD-68371D19E80D}" type="sibTrans" cxnId="{A35D9FCE-866B-4B5C-BD4A-5FD2D108D339}">
      <dgm:prSet/>
      <dgm:spPr/>
      <dgm:t>
        <a:bodyPr/>
        <a:lstStyle/>
        <a:p>
          <a:endParaRPr kumimoji="1" lang="ja-JP" altLang="en-US">
            <a:latin typeface="+mn-lt"/>
          </a:endParaRPr>
        </a:p>
      </dgm:t>
    </dgm:pt>
    <dgm:pt modelId="{5D8B0F7A-D436-44B6-A181-400C3DD1DE6F}">
      <dgm:prSet custT="1"/>
      <dgm:spPr/>
      <dgm:t>
        <a:bodyPr/>
        <a:lstStyle/>
        <a:p>
          <a:r>
            <a:rPr lang="en-US" altLang="ja-JP" sz="1600" b="1" dirty="0">
              <a:latin typeface="+mn-lt"/>
              <a:ea typeface="Meiryo UI" pitchFamily="50" charset="-128"/>
              <a:cs typeface="Meiryo UI" pitchFamily="50" charset="-128"/>
            </a:rPr>
            <a:t>Print data</a:t>
          </a:r>
          <a:endParaRPr kumimoji="1" lang="ja-JP" altLang="en-US" sz="16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59D99014-2EBC-45D5-A872-C8568DFAB537}" type="parTrans" cxnId="{79D3B3DD-C886-461C-A5CF-397956DA1349}">
      <dgm:prSet/>
      <dgm:spPr/>
      <dgm:t>
        <a:bodyPr/>
        <a:lstStyle/>
        <a:p>
          <a:endParaRPr kumimoji="1" lang="ja-JP" altLang="en-US">
            <a:latin typeface="+mn-lt"/>
          </a:endParaRPr>
        </a:p>
      </dgm:t>
    </dgm:pt>
    <dgm:pt modelId="{A30DEF80-828D-4CCE-B7AB-553EE8F6E7F1}" type="sibTrans" cxnId="{79D3B3DD-C886-461C-A5CF-397956DA1349}">
      <dgm:prSet/>
      <dgm:spPr/>
      <dgm:t>
        <a:bodyPr/>
        <a:lstStyle/>
        <a:p>
          <a:endParaRPr kumimoji="1" lang="ja-JP" altLang="en-US">
            <a:latin typeface="+mn-lt"/>
          </a:endParaRPr>
        </a:p>
      </dgm:t>
    </dgm:pt>
    <dgm:pt modelId="{5B4EFA54-6EF8-4414-BEDF-C60341D6DEB0}" type="pres">
      <dgm:prSet presAssocID="{AAE2E672-21E1-4B36-B725-0362E1AD0812}" presName="linear" presStyleCnt="0">
        <dgm:presLayoutVars>
          <dgm:dir/>
          <dgm:animLvl val="lvl"/>
          <dgm:resizeHandles val="exact"/>
        </dgm:presLayoutVars>
      </dgm:prSet>
      <dgm:spPr/>
    </dgm:pt>
    <dgm:pt modelId="{933E0C1A-75E2-4613-85E6-8B3A8C0A3F83}" type="pres">
      <dgm:prSet presAssocID="{4DF124E6-0A3F-4F88-8CF6-47BD190144D7}" presName="parentLin" presStyleCnt="0"/>
      <dgm:spPr/>
    </dgm:pt>
    <dgm:pt modelId="{0DA4263B-EF23-4D7A-B9A3-DC5DEE0F3CEB}" type="pres">
      <dgm:prSet presAssocID="{4DF124E6-0A3F-4F88-8CF6-47BD190144D7}" presName="parentLeftMargin" presStyleLbl="node1" presStyleIdx="0" presStyleCnt="3"/>
      <dgm:spPr/>
    </dgm:pt>
    <dgm:pt modelId="{1394B58A-B32E-425B-AD63-CCECA307ADBB}" type="pres">
      <dgm:prSet presAssocID="{4DF124E6-0A3F-4F88-8CF6-47BD190144D7}" presName="parentText" presStyleLbl="node1" presStyleIdx="0" presStyleCnt="3" custScaleY="59008">
        <dgm:presLayoutVars>
          <dgm:chMax val="0"/>
          <dgm:bulletEnabled val="1"/>
        </dgm:presLayoutVars>
      </dgm:prSet>
      <dgm:spPr/>
    </dgm:pt>
    <dgm:pt modelId="{301B3FA7-CFFF-49B5-942F-914945209575}" type="pres">
      <dgm:prSet presAssocID="{4DF124E6-0A3F-4F88-8CF6-47BD190144D7}" presName="negativeSpace" presStyleCnt="0"/>
      <dgm:spPr/>
    </dgm:pt>
    <dgm:pt modelId="{1FD5D431-CCDF-474A-93D7-4943B1E647BB}" type="pres">
      <dgm:prSet presAssocID="{4DF124E6-0A3F-4F88-8CF6-47BD190144D7}" presName="childText" presStyleLbl="conFgAcc1" presStyleIdx="0" presStyleCnt="3" custLinFactNeighborY="11916">
        <dgm:presLayoutVars>
          <dgm:bulletEnabled val="1"/>
        </dgm:presLayoutVars>
      </dgm:prSet>
      <dgm:spPr/>
    </dgm:pt>
    <dgm:pt modelId="{77F8AC44-E0D9-4E73-831B-BC6F131039F8}" type="pres">
      <dgm:prSet presAssocID="{8B2EEEBA-CF79-4495-9FD5-796BB682B952}" presName="spaceBetweenRectangles" presStyleCnt="0"/>
      <dgm:spPr/>
    </dgm:pt>
    <dgm:pt modelId="{A9B684BA-D295-4044-885A-C488A6E6D5B6}" type="pres">
      <dgm:prSet presAssocID="{5987B2DA-4203-493C-A446-CD7F3C665941}" presName="parentLin" presStyleCnt="0"/>
      <dgm:spPr/>
    </dgm:pt>
    <dgm:pt modelId="{1B18EF8A-9E60-4F95-AEC9-82ED83C9C97E}" type="pres">
      <dgm:prSet presAssocID="{5987B2DA-4203-493C-A446-CD7F3C665941}" presName="parentLeftMargin" presStyleLbl="node1" presStyleIdx="0" presStyleCnt="3"/>
      <dgm:spPr/>
    </dgm:pt>
    <dgm:pt modelId="{83397FBE-CE0C-4B2B-AC1A-6E97F5B1E58E}" type="pres">
      <dgm:prSet presAssocID="{5987B2DA-4203-493C-A446-CD7F3C665941}" presName="parentText" presStyleLbl="node1" presStyleIdx="1" presStyleCnt="3" custScaleX="111068" custScaleY="51213">
        <dgm:presLayoutVars>
          <dgm:chMax val="0"/>
          <dgm:bulletEnabled val="1"/>
        </dgm:presLayoutVars>
      </dgm:prSet>
      <dgm:spPr/>
    </dgm:pt>
    <dgm:pt modelId="{DD131825-3EB5-466A-95BE-7BF18A8358B8}" type="pres">
      <dgm:prSet presAssocID="{5987B2DA-4203-493C-A446-CD7F3C665941}" presName="negativeSpace" presStyleCnt="0"/>
      <dgm:spPr/>
    </dgm:pt>
    <dgm:pt modelId="{0B706653-F1EC-4C59-88A6-78E8D8A2F5D8}" type="pres">
      <dgm:prSet presAssocID="{5987B2DA-4203-493C-A446-CD7F3C665941}" presName="childText" presStyleLbl="conFgAcc1" presStyleIdx="1" presStyleCnt="3">
        <dgm:presLayoutVars>
          <dgm:bulletEnabled val="1"/>
        </dgm:presLayoutVars>
      </dgm:prSet>
      <dgm:spPr/>
    </dgm:pt>
    <dgm:pt modelId="{FE682F53-E4B5-4D7C-BA38-38B2823D3F9D}" type="pres">
      <dgm:prSet presAssocID="{709740B8-87CA-423D-A848-696A8AAAC07C}" presName="spaceBetweenRectangles" presStyleCnt="0"/>
      <dgm:spPr/>
    </dgm:pt>
    <dgm:pt modelId="{0B5F9AD7-B851-4B82-928B-59A6C196D9FB}" type="pres">
      <dgm:prSet presAssocID="{5D8B0F7A-D436-44B6-A181-400C3DD1DE6F}" presName="parentLin" presStyleCnt="0"/>
      <dgm:spPr/>
    </dgm:pt>
    <dgm:pt modelId="{2CC6C108-97ED-4786-BF17-3CC234376129}" type="pres">
      <dgm:prSet presAssocID="{5D8B0F7A-D436-44B6-A181-400C3DD1DE6F}" presName="parentLeftMargin" presStyleLbl="node1" presStyleIdx="1" presStyleCnt="3"/>
      <dgm:spPr/>
    </dgm:pt>
    <dgm:pt modelId="{281EAB7E-6CBB-4F54-8C3C-B27F702C4773}" type="pres">
      <dgm:prSet presAssocID="{5D8B0F7A-D436-44B6-A181-400C3DD1DE6F}" presName="parentText" presStyleLbl="node1" presStyleIdx="2" presStyleCnt="3" custScaleY="59616">
        <dgm:presLayoutVars>
          <dgm:chMax val="0"/>
          <dgm:bulletEnabled val="1"/>
        </dgm:presLayoutVars>
      </dgm:prSet>
      <dgm:spPr/>
    </dgm:pt>
    <dgm:pt modelId="{9979202D-7A06-4A01-B727-7D4B84991263}" type="pres">
      <dgm:prSet presAssocID="{5D8B0F7A-D436-44B6-A181-400C3DD1DE6F}" presName="negativeSpace" presStyleCnt="0"/>
      <dgm:spPr/>
    </dgm:pt>
    <dgm:pt modelId="{2D37EDD8-7D06-4587-A626-5075ABCF95B1}" type="pres">
      <dgm:prSet presAssocID="{5D8B0F7A-D436-44B6-A181-400C3DD1DE6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1EC0F08-4C33-4C0D-8781-53879F99D20C}" srcId="{AAE2E672-21E1-4B36-B725-0362E1AD0812}" destId="{4DF124E6-0A3F-4F88-8CF6-47BD190144D7}" srcOrd="0" destOrd="0" parTransId="{4810AC5A-5FCC-4FEF-BDDE-93B73FA8CC92}" sibTransId="{8B2EEEBA-CF79-4495-9FD5-796BB682B952}"/>
    <dgm:cxn modelId="{955DB319-7147-41A6-8470-1E0F141F4D20}" type="presOf" srcId="{5987B2DA-4203-493C-A446-CD7F3C665941}" destId="{83397FBE-CE0C-4B2B-AC1A-6E97F5B1E58E}" srcOrd="1" destOrd="0" presId="urn:microsoft.com/office/officeart/2005/8/layout/list1"/>
    <dgm:cxn modelId="{17D79448-D32C-4E07-B0E8-68C53AB55F73}" type="presOf" srcId="{5D8B0F7A-D436-44B6-A181-400C3DD1DE6F}" destId="{281EAB7E-6CBB-4F54-8C3C-B27F702C4773}" srcOrd="1" destOrd="0" presId="urn:microsoft.com/office/officeart/2005/8/layout/list1"/>
    <dgm:cxn modelId="{B0784173-A070-4AB0-8FF9-9B4AC7154C77}" type="presOf" srcId="{AAE2E672-21E1-4B36-B725-0362E1AD0812}" destId="{5B4EFA54-6EF8-4414-BEDF-C60341D6DEB0}" srcOrd="0" destOrd="0" presId="urn:microsoft.com/office/officeart/2005/8/layout/list1"/>
    <dgm:cxn modelId="{5C357486-C61D-4E20-BD05-62B0F356E133}" srcId="{AAE2E672-21E1-4B36-B725-0362E1AD0812}" destId="{5987B2DA-4203-493C-A446-CD7F3C665941}" srcOrd="1" destOrd="0" parTransId="{82A3BC8C-79AA-4A56-AAD3-7987DA9E9BAC}" sibTransId="{709740B8-87CA-423D-A848-696A8AAAC07C}"/>
    <dgm:cxn modelId="{2A2EAD86-B313-4A08-BD82-BE9F3010B2C3}" type="presOf" srcId="{16D1A09E-FCB0-427B-A921-F856A3DA5274}" destId="{0B706653-F1EC-4C59-88A6-78E8D8A2F5D8}" srcOrd="0" destOrd="0" presId="urn:microsoft.com/office/officeart/2005/8/layout/list1"/>
    <dgm:cxn modelId="{FCFDC291-ED05-4965-ACE2-FD2B983ED7E8}" srcId="{4DF124E6-0A3F-4F88-8CF6-47BD190144D7}" destId="{CF8DFB7B-A6A1-4611-9058-297521075623}" srcOrd="0" destOrd="0" parTransId="{8DCEE3DB-820A-41CB-AD8C-101E5DC632C8}" sibTransId="{2084D0FB-F305-4344-BE40-3F4A3CBF3DC3}"/>
    <dgm:cxn modelId="{6FF99FB9-5D79-4519-8615-8D9F4BC5EFC6}" type="presOf" srcId="{753F6479-983C-4C22-8DFE-C5460FC000D2}" destId="{2D37EDD8-7D06-4587-A626-5075ABCF95B1}" srcOrd="0" destOrd="0" presId="urn:microsoft.com/office/officeart/2005/8/layout/list1"/>
    <dgm:cxn modelId="{3DD9CFBA-06E7-4FCF-B943-E2F860A6088D}" type="presOf" srcId="{5D8B0F7A-D436-44B6-A181-400C3DD1DE6F}" destId="{2CC6C108-97ED-4786-BF17-3CC234376129}" srcOrd="0" destOrd="0" presId="urn:microsoft.com/office/officeart/2005/8/layout/list1"/>
    <dgm:cxn modelId="{BE880BBB-5B2F-4FAD-A2D1-CC0910EE74A8}" type="presOf" srcId="{5987B2DA-4203-493C-A446-CD7F3C665941}" destId="{1B18EF8A-9E60-4F95-AEC9-82ED83C9C97E}" srcOrd="0" destOrd="0" presId="urn:microsoft.com/office/officeart/2005/8/layout/list1"/>
    <dgm:cxn modelId="{D59718CA-8BBD-4FFF-B31D-DE645A51590B}" type="presOf" srcId="{4DF124E6-0A3F-4F88-8CF6-47BD190144D7}" destId="{0DA4263B-EF23-4D7A-B9A3-DC5DEE0F3CEB}" srcOrd="0" destOrd="0" presId="urn:microsoft.com/office/officeart/2005/8/layout/list1"/>
    <dgm:cxn modelId="{60F37ECD-AFFA-464A-BF80-2C1FA57D7FE9}" type="presOf" srcId="{4DF124E6-0A3F-4F88-8CF6-47BD190144D7}" destId="{1394B58A-B32E-425B-AD63-CCECA307ADBB}" srcOrd="1" destOrd="0" presId="urn:microsoft.com/office/officeart/2005/8/layout/list1"/>
    <dgm:cxn modelId="{A35D9FCE-866B-4B5C-BD4A-5FD2D108D339}" srcId="{5D8B0F7A-D436-44B6-A181-400C3DD1DE6F}" destId="{753F6479-983C-4C22-8DFE-C5460FC000D2}" srcOrd="0" destOrd="0" parTransId="{CADBFCAD-8BD6-4EA2-9E8E-6A2428DD36C3}" sibTransId="{BD8DCB19-3801-4F00-ADDD-68371D19E80D}"/>
    <dgm:cxn modelId="{79D3B3DD-C886-461C-A5CF-397956DA1349}" srcId="{AAE2E672-21E1-4B36-B725-0362E1AD0812}" destId="{5D8B0F7A-D436-44B6-A181-400C3DD1DE6F}" srcOrd="2" destOrd="0" parTransId="{59D99014-2EBC-45D5-A872-C8568DFAB537}" sibTransId="{A30DEF80-828D-4CCE-B7AB-553EE8F6E7F1}"/>
    <dgm:cxn modelId="{415520EF-FD23-498C-B24D-DAE57323DD91}" type="presOf" srcId="{CF8DFB7B-A6A1-4611-9058-297521075623}" destId="{1FD5D431-CCDF-474A-93D7-4943B1E647BB}" srcOrd="0" destOrd="0" presId="urn:microsoft.com/office/officeart/2005/8/layout/list1"/>
    <dgm:cxn modelId="{4D0D64FD-762F-4F75-AEAD-DE8A32D0C98D}" srcId="{5987B2DA-4203-493C-A446-CD7F3C665941}" destId="{16D1A09E-FCB0-427B-A921-F856A3DA5274}" srcOrd="0" destOrd="0" parTransId="{C20FA07E-1310-4A1D-BA59-64FE01A5A6B0}" sibTransId="{6EF18040-0F0C-4F39-8BE4-222EC2FC61D4}"/>
    <dgm:cxn modelId="{A13C2B01-7D29-4E8A-AFAC-14B31CC3AA78}" type="presParOf" srcId="{5B4EFA54-6EF8-4414-BEDF-C60341D6DEB0}" destId="{933E0C1A-75E2-4613-85E6-8B3A8C0A3F83}" srcOrd="0" destOrd="0" presId="urn:microsoft.com/office/officeart/2005/8/layout/list1"/>
    <dgm:cxn modelId="{32E22CD1-8C70-4F40-A624-B97745551575}" type="presParOf" srcId="{933E0C1A-75E2-4613-85E6-8B3A8C0A3F83}" destId="{0DA4263B-EF23-4D7A-B9A3-DC5DEE0F3CEB}" srcOrd="0" destOrd="0" presId="urn:microsoft.com/office/officeart/2005/8/layout/list1"/>
    <dgm:cxn modelId="{6BC42CB4-DB3A-4FC0-BF81-9077C976DE89}" type="presParOf" srcId="{933E0C1A-75E2-4613-85E6-8B3A8C0A3F83}" destId="{1394B58A-B32E-425B-AD63-CCECA307ADBB}" srcOrd="1" destOrd="0" presId="urn:microsoft.com/office/officeart/2005/8/layout/list1"/>
    <dgm:cxn modelId="{2B17C550-973A-4BF8-9DFC-2D69E1714970}" type="presParOf" srcId="{5B4EFA54-6EF8-4414-BEDF-C60341D6DEB0}" destId="{301B3FA7-CFFF-49B5-942F-914945209575}" srcOrd="1" destOrd="0" presId="urn:microsoft.com/office/officeart/2005/8/layout/list1"/>
    <dgm:cxn modelId="{C35F059C-27E4-4820-9F6F-70DE3AE3742B}" type="presParOf" srcId="{5B4EFA54-6EF8-4414-BEDF-C60341D6DEB0}" destId="{1FD5D431-CCDF-474A-93D7-4943B1E647BB}" srcOrd="2" destOrd="0" presId="urn:microsoft.com/office/officeart/2005/8/layout/list1"/>
    <dgm:cxn modelId="{A5CC6A64-477C-4896-B17D-1E6EB6183158}" type="presParOf" srcId="{5B4EFA54-6EF8-4414-BEDF-C60341D6DEB0}" destId="{77F8AC44-E0D9-4E73-831B-BC6F131039F8}" srcOrd="3" destOrd="0" presId="urn:microsoft.com/office/officeart/2005/8/layout/list1"/>
    <dgm:cxn modelId="{8F1672D0-A6C1-4CB6-AF63-701B916D1354}" type="presParOf" srcId="{5B4EFA54-6EF8-4414-BEDF-C60341D6DEB0}" destId="{A9B684BA-D295-4044-885A-C488A6E6D5B6}" srcOrd="4" destOrd="0" presId="urn:microsoft.com/office/officeart/2005/8/layout/list1"/>
    <dgm:cxn modelId="{5C2021C8-A22E-412D-9909-F1196E18C06F}" type="presParOf" srcId="{A9B684BA-D295-4044-885A-C488A6E6D5B6}" destId="{1B18EF8A-9E60-4F95-AEC9-82ED83C9C97E}" srcOrd="0" destOrd="0" presId="urn:microsoft.com/office/officeart/2005/8/layout/list1"/>
    <dgm:cxn modelId="{36D6B994-16BF-4888-980B-E8C6F7A2D1EC}" type="presParOf" srcId="{A9B684BA-D295-4044-885A-C488A6E6D5B6}" destId="{83397FBE-CE0C-4B2B-AC1A-6E97F5B1E58E}" srcOrd="1" destOrd="0" presId="urn:microsoft.com/office/officeart/2005/8/layout/list1"/>
    <dgm:cxn modelId="{92B0F5E8-D7D2-4438-945C-023380F14CCB}" type="presParOf" srcId="{5B4EFA54-6EF8-4414-BEDF-C60341D6DEB0}" destId="{DD131825-3EB5-466A-95BE-7BF18A8358B8}" srcOrd="5" destOrd="0" presId="urn:microsoft.com/office/officeart/2005/8/layout/list1"/>
    <dgm:cxn modelId="{2DE997AC-CD85-4AFC-93FC-F7514FC6FF8F}" type="presParOf" srcId="{5B4EFA54-6EF8-4414-BEDF-C60341D6DEB0}" destId="{0B706653-F1EC-4C59-88A6-78E8D8A2F5D8}" srcOrd="6" destOrd="0" presId="urn:microsoft.com/office/officeart/2005/8/layout/list1"/>
    <dgm:cxn modelId="{A0BB7853-E69A-4B27-B54D-FE436C2051AC}" type="presParOf" srcId="{5B4EFA54-6EF8-4414-BEDF-C60341D6DEB0}" destId="{FE682F53-E4B5-4D7C-BA38-38B2823D3F9D}" srcOrd="7" destOrd="0" presId="urn:microsoft.com/office/officeart/2005/8/layout/list1"/>
    <dgm:cxn modelId="{080D2930-0142-47D6-B7E0-57BDF8F10C0A}" type="presParOf" srcId="{5B4EFA54-6EF8-4414-BEDF-C60341D6DEB0}" destId="{0B5F9AD7-B851-4B82-928B-59A6C196D9FB}" srcOrd="8" destOrd="0" presId="urn:microsoft.com/office/officeart/2005/8/layout/list1"/>
    <dgm:cxn modelId="{ABD842F5-8077-4938-A6D1-CE139DB1DF8F}" type="presParOf" srcId="{0B5F9AD7-B851-4B82-928B-59A6C196D9FB}" destId="{2CC6C108-97ED-4786-BF17-3CC234376129}" srcOrd="0" destOrd="0" presId="urn:microsoft.com/office/officeart/2005/8/layout/list1"/>
    <dgm:cxn modelId="{9A14F759-D2A7-46A3-B501-F771095102D4}" type="presParOf" srcId="{0B5F9AD7-B851-4B82-928B-59A6C196D9FB}" destId="{281EAB7E-6CBB-4F54-8C3C-B27F702C4773}" srcOrd="1" destOrd="0" presId="urn:microsoft.com/office/officeart/2005/8/layout/list1"/>
    <dgm:cxn modelId="{74E31861-F41E-4C03-A49C-8F6B1CCEB79C}" type="presParOf" srcId="{5B4EFA54-6EF8-4414-BEDF-C60341D6DEB0}" destId="{9979202D-7A06-4A01-B727-7D4B84991263}" srcOrd="9" destOrd="0" presId="urn:microsoft.com/office/officeart/2005/8/layout/list1"/>
    <dgm:cxn modelId="{624DEF40-F447-4F46-AA16-77B8475066BC}" type="presParOf" srcId="{5B4EFA54-6EF8-4414-BEDF-C60341D6DEB0}" destId="{2D37EDD8-7D06-4587-A626-5075ABCF95B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E2E672-21E1-4B36-B725-0362E1AD081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DF124E6-0A3F-4F88-8CF6-47BD190144D7}">
      <dgm:prSet phldrT="[テキスト]" custT="1"/>
      <dgm:spPr/>
      <dgm:t>
        <a:bodyPr/>
        <a:lstStyle/>
        <a:p>
          <a:r>
            <a:rPr lang="en-US" altLang="ja-JP" sz="1800" b="1" dirty="0">
              <a:latin typeface="+mn-lt"/>
              <a:ea typeface="Meiryo UI" pitchFamily="50" charset="-128"/>
              <a:cs typeface="Meiryo UI" pitchFamily="50" charset="-128"/>
            </a:rPr>
            <a:t>Access to a printer by command</a:t>
          </a:r>
          <a:endParaRPr kumimoji="1" lang="ja-JP" altLang="en-US" sz="1800" b="1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4810AC5A-5FCC-4FEF-BDDE-93B73FA8CC92}" type="parTrans" cxnId="{11EC0F08-4C33-4C0D-8781-53879F99D20C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8B2EEEBA-CF79-4495-9FD5-796BB682B952}" type="sibTrans" cxnId="{11EC0F08-4C33-4C0D-8781-53879F99D20C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5987B2DA-4203-493C-A446-CD7F3C665941}">
      <dgm:prSet custT="1"/>
      <dgm:spPr/>
      <dgm:t>
        <a:bodyPr/>
        <a:lstStyle/>
        <a:p>
          <a:r>
            <a:rPr lang="en-US" altLang="ja-JP" sz="1800" b="1" dirty="0">
              <a:latin typeface="+mn-lt"/>
              <a:ea typeface="Meiryo UI" pitchFamily="50" charset="-128"/>
              <a:cs typeface="Meiryo UI" pitchFamily="50" charset="-128"/>
            </a:rPr>
            <a:t>Prohibit printer settings change remotely</a:t>
          </a:r>
          <a:endParaRPr lang="ja-JP" altLang="en-US" sz="1800" b="1" i="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82A3BC8C-79AA-4A56-AAD3-7987DA9E9BAC}" type="parTrans" cxnId="{5C357486-C61D-4E20-BD05-62B0F356E133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709740B8-87CA-423D-A848-696A8AAAC07C}" type="sibTrans" cxnId="{5C357486-C61D-4E20-BD05-62B0F356E133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CF8DFB7B-A6A1-4611-9058-297521075623}">
      <dgm:prSet custT="1"/>
      <dgm:spPr/>
      <dgm:t>
        <a:bodyPr/>
        <a:lstStyle/>
        <a:p>
          <a:r>
            <a:rPr lang="en-US" altLang="ja-JP" sz="1600" dirty="0">
              <a:latin typeface="+mn-lt"/>
              <a:ea typeface="Meiryo UI" pitchFamily="50" charset="-128"/>
              <a:cs typeface="Meiryo UI" pitchFamily="50" charset="-128"/>
            </a:rPr>
            <a:t>SATO  </a:t>
          </a:r>
          <a:r>
            <a:rPr lang="en-US" altLang="ja-JP" sz="1600" dirty="0">
              <a:solidFill>
                <a:srgbClr val="FF0000"/>
              </a:solidFill>
              <a:latin typeface="+mn-lt"/>
              <a:ea typeface="Meiryo UI" pitchFamily="50" charset="-128"/>
              <a:cs typeface="Meiryo UI" pitchFamily="50" charset="-128"/>
            </a:rPr>
            <a:t>will not be able to reach your printer in your network. (PING from outside is not reachable).</a:t>
          </a:r>
          <a:endParaRPr kumimoji="1" lang="ja-JP" altLang="en-US" sz="16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8DCEE3DB-820A-41CB-AD8C-101E5DC632C8}" type="parTrans" cxnId="{FCFDC291-ED05-4965-ACE2-FD2B983ED7E8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2084D0FB-F305-4344-BE40-3F4A3CBF3DC3}" type="sibTrans" cxnId="{FCFDC291-ED05-4965-ACE2-FD2B983ED7E8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16D1A09E-FCB0-427B-A921-F856A3DA5274}">
      <dgm:prSet custT="1"/>
      <dgm:spPr/>
      <dgm:t>
        <a:bodyPr/>
        <a:lstStyle/>
        <a:p>
          <a:r>
            <a:rPr kumimoji="1" lang="en-US" altLang="ja-JP" sz="1600" dirty="0">
              <a:latin typeface="+mn-lt"/>
              <a:ea typeface="Meiryo UI" pitchFamily="50" charset="-128"/>
              <a:cs typeface="Meiryo UI" pitchFamily="50" charset="-128"/>
            </a:rPr>
            <a:t>A printer setting option is available to set whether or not to allow settings the printer (remote control) from SOS Web Application.</a:t>
          </a:r>
          <a:endParaRPr kumimoji="1" lang="ja-JP" altLang="en-US" sz="16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C20FA07E-1310-4A1D-BA59-64FE01A5A6B0}" type="parTrans" cxnId="{4D0D64FD-762F-4F75-AEAD-DE8A32D0C98D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6EF18040-0F0C-4F39-8BE4-222EC2FC61D4}" type="sibTrans" cxnId="{4D0D64FD-762F-4F75-AEAD-DE8A32D0C98D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ED71B4EA-1113-49D1-B0F5-C59DC8FF9552}">
      <dgm:prSet custT="1"/>
      <dgm:spPr/>
      <dgm:t>
        <a:bodyPr/>
        <a:lstStyle/>
        <a:p>
          <a:r>
            <a:rPr lang="en-US" altLang="ja-JP" sz="1600" dirty="0">
              <a:latin typeface="+mn-lt"/>
              <a:ea typeface="Meiryo UI" pitchFamily="50" charset="-128"/>
              <a:cs typeface="Meiryo UI" pitchFamily="50" charset="-128"/>
            </a:rPr>
            <a:t>Printer setting can only be changed via command of web application or SATO Helpdesk via SOS cloud server.</a:t>
          </a:r>
        </a:p>
      </dgm:t>
    </dgm:pt>
    <dgm:pt modelId="{5C128BC5-7DA1-4570-8120-19AB670E3358}" type="sibTrans" cxnId="{70C77EE9-8294-4A5C-BDE1-11BF296ADD7B}">
      <dgm:prSet/>
      <dgm:spPr/>
      <dgm:t>
        <a:bodyPr/>
        <a:lstStyle/>
        <a:p>
          <a:endParaRPr kumimoji="1" lang="ja-JP" altLang="en-US" sz="2000">
            <a:latin typeface="+mn-lt"/>
          </a:endParaRPr>
        </a:p>
      </dgm:t>
    </dgm:pt>
    <dgm:pt modelId="{A9C8D56B-763C-4430-83E6-586A23DB086A}" type="parTrans" cxnId="{70C77EE9-8294-4A5C-BDE1-11BF296ADD7B}">
      <dgm:prSet/>
      <dgm:spPr/>
      <dgm:t>
        <a:bodyPr/>
        <a:lstStyle/>
        <a:p>
          <a:endParaRPr kumimoji="1" lang="ja-JP" altLang="en-US" sz="2000">
            <a:latin typeface="+mn-lt"/>
          </a:endParaRPr>
        </a:p>
      </dgm:t>
    </dgm:pt>
    <dgm:pt modelId="{AB2B4F36-BD63-42B1-9B11-67C721C7AD6B}">
      <dgm:prSet custT="1"/>
      <dgm:spPr/>
      <dgm:t>
        <a:bodyPr/>
        <a:lstStyle/>
        <a:p>
          <a:r>
            <a:rPr kumimoji="1" lang="en-US" altLang="ja-JP" sz="1600" dirty="0">
              <a:latin typeface="+mn-lt"/>
              <a:ea typeface="Meiryo UI" pitchFamily="50" charset="-128"/>
              <a:cs typeface="Meiryo UI" pitchFamily="50" charset="-128"/>
            </a:rPr>
            <a:t>Periodic update or error notification will not be disabled even if prohibited setting (Deny) is enabled.</a:t>
          </a:r>
          <a:endParaRPr kumimoji="1" lang="ja-JP" altLang="en-US" sz="16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BA2F27D4-2C99-4B90-B4FB-457329B200D1}" type="parTrans" cxnId="{9D126133-97E2-4BD5-930F-252BEE744678}">
      <dgm:prSet/>
      <dgm:spPr/>
      <dgm:t>
        <a:bodyPr/>
        <a:lstStyle/>
        <a:p>
          <a:endParaRPr lang="en-US"/>
        </a:p>
      </dgm:t>
    </dgm:pt>
    <dgm:pt modelId="{796298EC-A940-4795-A839-ABB69A14A2F3}" type="sibTrans" cxnId="{9D126133-97E2-4BD5-930F-252BEE744678}">
      <dgm:prSet/>
      <dgm:spPr/>
      <dgm:t>
        <a:bodyPr/>
        <a:lstStyle/>
        <a:p>
          <a:endParaRPr lang="en-US"/>
        </a:p>
      </dgm:t>
    </dgm:pt>
    <dgm:pt modelId="{5B4EFA54-6EF8-4414-BEDF-C60341D6DEB0}" type="pres">
      <dgm:prSet presAssocID="{AAE2E672-21E1-4B36-B725-0362E1AD0812}" presName="linear" presStyleCnt="0">
        <dgm:presLayoutVars>
          <dgm:dir/>
          <dgm:animLvl val="lvl"/>
          <dgm:resizeHandles val="exact"/>
        </dgm:presLayoutVars>
      </dgm:prSet>
      <dgm:spPr/>
    </dgm:pt>
    <dgm:pt modelId="{933E0C1A-75E2-4613-85E6-8B3A8C0A3F83}" type="pres">
      <dgm:prSet presAssocID="{4DF124E6-0A3F-4F88-8CF6-47BD190144D7}" presName="parentLin" presStyleCnt="0"/>
      <dgm:spPr/>
    </dgm:pt>
    <dgm:pt modelId="{0DA4263B-EF23-4D7A-B9A3-DC5DEE0F3CEB}" type="pres">
      <dgm:prSet presAssocID="{4DF124E6-0A3F-4F88-8CF6-47BD190144D7}" presName="parentLeftMargin" presStyleLbl="node1" presStyleIdx="0" presStyleCnt="2"/>
      <dgm:spPr/>
    </dgm:pt>
    <dgm:pt modelId="{1394B58A-B32E-425B-AD63-CCECA307ADBB}" type="pres">
      <dgm:prSet presAssocID="{4DF124E6-0A3F-4F88-8CF6-47BD190144D7}" presName="parentText" presStyleLbl="node1" presStyleIdx="0" presStyleCnt="2" custScaleY="27603" custLinFactNeighborX="-7095" custLinFactNeighborY="-50880">
        <dgm:presLayoutVars>
          <dgm:chMax val="0"/>
          <dgm:bulletEnabled val="1"/>
        </dgm:presLayoutVars>
      </dgm:prSet>
      <dgm:spPr/>
    </dgm:pt>
    <dgm:pt modelId="{301B3FA7-CFFF-49B5-942F-914945209575}" type="pres">
      <dgm:prSet presAssocID="{4DF124E6-0A3F-4F88-8CF6-47BD190144D7}" presName="negativeSpace" presStyleCnt="0"/>
      <dgm:spPr/>
    </dgm:pt>
    <dgm:pt modelId="{1FD5D431-CCDF-474A-93D7-4943B1E647BB}" type="pres">
      <dgm:prSet presAssocID="{4DF124E6-0A3F-4F88-8CF6-47BD190144D7}" presName="childText" presStyleLbl="conFgAcc1" presStyleIdx="0" presStyleCnt="2" custScaleY="68594" custLinFactNeighborX="-1596" custLinFactNeighborY="-72009">
        <dgm:presLayoutVars>
          <dgm:bulletEnabled val="1"/>
        </dgm:presLayoutVars>
      </dgm:prSet>
      <dgm:spPr/>
    </dgm:pt>
    <dgm:pt modelId="{77F8AC44-E0D9-4E73-831B-BC6F131039F8}" type="pres">
      <dgm:prSet presAssocID="{8B2EEEBA-CF79-4495-9FD5-796BB682B952}" presName="spaceBetweenRectangles" presStyleCnt="0"/>
      <dgm:spPr/>
    </dgm:pt>
    <dgm:pt modelId="{A9B684BA-D295-4044-885A-C488A6E6D5B6}" type="pres">
      <dgm:prSet presAssocID="{5987B2DA-4203-493C-A446-CD7F3C665941}" presName="parentLin" presStyleCnt="0"/>
      <dgm:spPr/>
    </dgm:pt>
    <dgm:pt modelId="{1B18EF8A-9E60-4F95-AEC9-82ED83C9C97E}" type="pres">
      <dgm:prSet presAssocID="{5987B2DA-4203-493C-A446-CD7F3C665941}" presName="parentLeftMargin" presStyleLbl="node1" presStyleIdx="0" presStyleCnt="2"/>
      <dgm:spPr/>
    </dgm:pt>
    <dgm:pt modelId="{83397FBE-CE0C-4B2B-AC1A-6E97F5B1E58E}" type="pres">
      <dgm:prSet presAssocID="{5987B2DA-4203-493C-A446-CD7F3C665941}" presName="parentText" presStyleLbl="node1" presStyleIdx="1" presStyleCnt="2" custScaleY="27083" custLinFactNeighborX="-3548" custLinFactNeighborY="-21866">
        <dgm:presLayoutVars>
          <dgm:chMax val="0"/>
          <dgm:bulletEnabled val="1"/>
        </dgm:presLayoutVars>
      </dgm:prSet>
      <dgm:spPr/>
    </dgm:pt>
    <dgm:pt modelId="{DD131825-3EB5-466A-95BE-7BF18A8358B8}" type="pres">
      <dgm:prSet presAssocID="{5987B2DA-4203-493C-A446-CD7F3C665941}" presName="negativeSpace" presStyleCnt="0"/>
      <dgm:spPr/>
    </dgm:pt>
    <dgm:pt modelId="{0B706653-F1EC-4C59-88A6-78E8D8A2F5D8}" type="pres">
      <dgm:prSet presAssocID="{5987B2DA-4203-493C-A446-CD7F3C665941}" presName="childText" presStyleLbl="conFgAcc1" presStyleIdx="1" presStyleCnt="2" custScaleY="90110" custLinFactNeighborY="28158">
        <dgm:presLayoutVars>
          <dgm:bulletEnabled val="1"/>
        </dgm:presLayoutVars>
      </dgm:prSet>
      <dgm:spPr/>
    </dgm:pt>
  </dgm:ptLst>
  <dgm:cxnLst>
    <dgm:cxn modelId="{11EC0F08-4C33-4C0D-8781-53879F99D20C}" srcId="{AAE2E672-21E1-4B36-B725-0362E1AD0812}" destId="{4DF124E6-0A3F-4F88-8CF6-47BD190144D7}" srcOrd="0" destOrd="0" parTransId="{4810AC5A-5FCC-4FEF-BDDE-93B73FA8CC92}" sibTransId="{8B2EEEBA-CF79-4495-9FD5-796BB682B952}"/>
    <dgm:cxn modelId="{B8A60E2A-F617-4A62-B227-641B8D21FE41}" type="presOf" srcId="{AB2B4F36-BD63-42B1-9B11-67C721C7AD6B}" destId="{0B706653-F1EC-4C59-88A6-78E8D8A2F5D8}" srcOrd="0" destOrd="1" presId="urn:microsoft.com/office/officeart/2005/8/layout/list1"/>
    <dgm:cxn modelId="{9D126133-97E2-4BD5-930F-252BEE744678}" srcId="{5987B2DA-4203-493C-A446-CD7F3C665941}" destId="{AB2B4F36-BD63-42B1-9B11-67C721C7AD6B}" srcOrd="1" destOrd="0" parTransId="{BA2F27D4-2C99-4B90-B4FB-457329B200D1}" sibTransId="{796298EC-A940-4795-A839-ABB69A14A2F3}"/>
    <dgm:cxn modelId="{ECD8CB38-17FE-465E-AF6B-28D6F4E70CB9}" type="presOf" srcId="{4DF124E6-0A3F-4F88-8CF6-47BD190144D7}" destId="{1394B58A-B32E-425B-AD63-CCECA307ADBB}" srcOrd="1" destOrd="0" presId="urn:microsoft.com/office/officeart/2005/8/layout/list1"/>
    <dgm:cxn modelId="{37A69E45-17F0-47E4-8849-948596CF3A5D}" type="presOf" srcId="{4DF124E6-0A3F-4F88-8CF6-47BD190144D7}" destId="{0DA4263B-EF23-4D7A-B9A3-DC5DEE0F3CEB}" srcOrd="0" destOrd="0" presId="urn:microsoft.com/office/officeart/2005/8/layout/list1"/>
    <dgm:cxn modelId="{54BCB274-DC36-4B21-A34D-EC648B2C9C14}" type="presOf" srcId="{ED71B4EA-1113-49D1-B0F5-C59DC8FF9552}" destId="{1FD5D431-CCDF-474A-93D7-4943B1E647BB}" srcOrd="0" destOrd="1" presId="urn:microsoft.com/office/officeart/2005/8/layout/list1"/>
    <dgm:cxn modelId="{1079627F-F526-4E73-B361-3FF230D15A32}" type="presOf" srcId="{5987B2DA-4203-493C-A446-CD7F3C665941}" destId="{83397FBE-CE0C-4B2B-AC1A-6E97F5B1E58E}" srcOrd="1" destOrd="0" presId="urn:microsoft.com/office/officeart/2005/8/layout/list1"/>
    <dgm:cxn modelId="{5C357486-C61D-4E20-BD05-62B0F356E133}" srcId="{AAE2E672-21E1-4B36-B725-0362E1AD0812}" destId="{5987B2DA-4203-493C-A446-CD7F3C665941}" srcOrd="1" destOrd="0" parTransId="{82A3BC8C-79AA-4A56-AAD3-7987DA9E9BAC}" sibTransId="{709740B8-87CA-423D-A848-696A8AAAC07C}"/>
    <dgm:cxn modelId="{FCFDC291-ED05-4965-ACE2-FD2B983ED7E8}" srcId="{4DF124E6-0A3F-4F88-8CF6-47BD190144D7}" destId="{CF8DFB7B-A6A1-4611-9058-297521075623}" srcOrd="0" destOrd="0" parTransId="{8DCEE3DB-820A-41CB-AD8C-101E5DC632C8}" sibTransId="{2084D0FB-F305-4344-BE40-3F4A3CBF3DC3}"/>
    <dgm:cxn modelId="{2570A39E-25AC-4739-932A-51DF48A576B6}" type="presOf" srcId="{CF8DFB7B-A6A1-4611-9058-297521075623}" destId="{1FD5D431-CCDF-474A-93D7-4943B1E647BB}" srcOrd="0" destOrd="0" presId="urn:microsoft.com/office/officeart/2005/8/layout/list1"/>
    <dgm:cxn modelId="{297429D8-B885-4841-8AE1-A1FDFDDCB6CB}" type="presOf" srcId="{16D1A09E-FCB0-427B-A921-F856A3DA5274}" destId="{0B706653-F1EC-4C59-88A6-78E8D8A2F5D8}" srcOrd="0" destOrd="0" presId="urn:microsoft.com/office/officeart/2005/8/layout/list1"/>
    <dgm:cxn modelId="{4A0B3DE6-D953-4B77-95D7-6DAA4A525622}" type="presOf" srcId="{5987B2DA-4203-493C-A446-CD7F3C665941}" destId="{1B18EF8A-9E60-4F95-AEC9-82ED83C9C97E}" srcOrd="0" destOrd="0" presId="urn:microsoft.com/office/officeart/2005/8/layout/list1"/>
    <dgm:cxn modelId="{70C77EE9-8294-4A5C-BDE1-11BF296ADD7B}" srcId="{4DF124E6-0A3F-4F88-8CF6-47BD190144D7}" destId="{ED71B4EA-1113-49D1-B0F5-C59DC8FF9552}" srcOrd="1" destOrd="0" parTransId="{A9C8D56B-763C-4430-83E6-586A23DB086A}" sibTransId="{5C128BC5-7DA1-4570-8120-19AB670E3358}"/>
    <dgm:cxn modelId="{F95E47F4-6C1F-4786-A193-F37BB830BBAF}" type="presOf" srcId="{AAE2E672-21E1-4B36-B725-0362E1AD0812}" destId="{5B4EFA54-6EF8-4414-BEDF-C60341D6DEB0}" srcOrd="0" destOrd="0" presId="urn:microsoft.com/office/officeart/2005/8/layout/list1"/>
    <dgm:cxn modelId="{4D0D64FD-762F-4F75-AEAD-DE8A32D0C98D}" srcId="{5987B2DA-4203-493C-A446-CD7F3C665941}" destId="{16D1A09E-FCB0-427B-A921-F856A3DA5274}" srcOrd="0" destOrd="0" parTransId="{C20FA07E-1310-4A1D-BA59-64FE01A5A6B0}" sibTransId="{6EF18040-0F0C-4F39-8BE4-222EC2FC61D4}"/>
    <dgm:cxn modelId="{5F1B4C9D-5867-4E97-8932-8D8AB4C5F51A}" type="presParOf" srcId="{5B4EFA54-6EF8-4414-BEDF-C60341D6DEB0}" destId="{933E0C1A-75E2-4613-85E6-8B3A8C0A3F83}" srcOrd="0" destOrd="0" presId="urn:microsoft.com/office/officeart/2005/8/layout/list1"/>
    <dgm:cxn modelId="{45A5DAC5-1594-402E-A22A-50607C258757}" type="presParOf" srcId="{933E0C1A-75E2-4613-85E6-8B3A8C0A3F83}" destId="{0DA4263B-EF23-4D7A-B9A3-DC5DEE0F3CEB}" srcOrd="0" destOrd="0" presId="urn:microsoft.com/office/officeart/2005/8/layout/list1"/>
    <dgm:cxn modelId="{AD38F904-F0CD-4453-B381-3BFF01D42A84}" type="presParOf" srcId="{933E0C1A-75E2-4613-85E6-8B3A8C0A3F83}" destId="{1394B58A-B32E-425B-AD63-CCECA307ADBB}" srcOrd="1" destOrd="0" presId="urn:microsoft.com/office/officeart/2005/8/layout/list1"/>
    <dgm:cxn modelId="{4F36CAB0-DBFB-46DA-A564-AB47D72603C5}" type="presParOf" srcId="{5B4EFA54-6EF8-4414-BEDF-C60341D6DEB0}" destId="{301B3FA7-CFFF-49B5-942F-914945209575}" srcOrd="1" destOrd="0" presId="urn:microsoft.com/office/officeart/2005/8/layout/list1"/>
    <dgm:cxn modelId="{5A0DDD85-09EC-466B-BA72-1C85D88F5B7F}" type="presParOf" srcId="{5B4EFA54-6EF8-4414-BEDF-C60341D6DEB0}" destId="{1FD5D431-CCDF-474A-93D7-4943B1E647BB}" srcOrd="2" destOrd="0" presId="urn:microsoft.com/office/officeart/2005/8/layout/list1"/>
    <dgm:cxn modelId="{0F44CF46-A989-48E0-81AB-40A7E58457FE}" type="presParOf" srcId="{5B4EFA54-6EF8-4414-BEDF-C60341D6DEB0}" destId="{77F8AC44-E0D9-4E73-831B-BC6F131039F8}" srcOrd="3" destOrd="0" presId="urn:microsoft.com/office/officeart/2005/8/layout/list1"/>
    <dgm:cxn modelId="{69D5BFCD-6A2C-47BD-84E4-1A5DDAFB2E68}" type="presParOf" srcId="{5B4EFA54-6EF8-4414-BEDF-C60341D6DEB0}" destId="{A9B684BA-D295-4044-885A-C488A6E6D5B6}" srcOrd="4" destOrd="0" presId="urn:microsoft.com/office/officeart/2005/8/layout/list1"/>
    <dgm:cxn modelId="{9F437CB8-6A04-4E3B-B681-2B1E7F937F09}" type="presParOf" srcId="{A9B684BA-D295-4044-885A-C488A6E6D5B6}" destId="{1B18EF8A-9E60-4F95-AEC9-82ED83C9C97E}" srcOrd="0" destOrd="0" presId="urn:microsoft.com/office/officeart/2005/8/layout/list1"/>
    <dgm:cxn modelId="{822C2F7A-86BC-4DBB-9E13-9C133096C8F0}" type="presParOf" srcId="{A9B684BA-D295-4044-885A-C488A6E6D5B6}" destId="{83397FBE-CE0C-4B2B-AC1A-6E97F5B1E58E}" srcOrd="1" destOrd="0" presId="urn:microsoft.com/office/officeart/2005/8/layout/list1"/>
    <dgm:cxn modelId="{EFC744C7-9217-4777-AF9D-FB72848792DB}" type="presParOf" srcId="{5B4EFA54-6EF8-4414-BEDF-C60341D6DEB0}" destId="{DD131825-3EB5-466A-95BE-7BF18A8358B8}" srcOrd="5" destOrd="0" presId="urn:microsoft.com/office/officeart/2005/8/layout/list1"/>
    <dgm:cxn modelId="{9754E195-5D66-47C6-AAC9-D89405CD280D}" type="presParOf" srcId="{5B4EFA54-6EF8-4414-BEDF-C60341D6DEB0}" destId="{0B706653-F1EC-4C59-88A6-78E8D8A2F5D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E2E672-21E1-4B36-B725-0362E1AD081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DF124E6-0A3F-4F88-8CF6-47BD190144D7}">
      <dgm:prSet phldrT="[テキスト]" custT="1"/>
      <dgm:spPr/>
      <dgm:t>
        <a:bodyPr/>
        <a:lstStyle/>
        <a:p>
          <a:r>
            <a:rPr lang="en-US" altLang="ja-JP" sz="1800" b="1" dirty="0">
              <a:latin typeface="+mn-lt"/>
              <a:ea typeface="Meiryo UI" pitchFamily="50" charset="-128"/>
              <a:cs typeface="Meiryo UI" pitchFamily="50" charset="-128"/>
            </a:rPr>
            <a:t>1. Set Printer IP address, subnet mask and default gate way</a:t>
          </a:r>
          <a:endParaRPr kumimoji="1" lang="ja-JP" altLang="en-US" sz="1800" b="1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4810AC5A-5FCC-4FEF-BDDE-93B73FA8CC92}" type="parTrans" cxnId="{11EC0F08-4C33-4C0D-8781-53879F99D20C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8B2EEEBA-CF79-4495-9FD5-796BB682B952}" type="sibTrans" cxnId="{11EC0F08-4C33-4C0D-8781-53879F99D20C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5987B2DA-4203-493C-A446-CD7F3C665941}">
      <dgm:prSet custT="1"/>
      <dgm:spPr/>
      <dgm:t>
        <a:bodyPr/>
        <a:lstStyle/>
        <a:p>
          <a:r>
            <a:rPr lang="en-US" altLang="ja-JP" sz="1800" b="1" dirty="0">
              <a:latin typeface="+mn-lt"/>
              <a:ea typeface="Meiryo UI" pitchFamily="50" charset="-128"/>
              <a:cs typeface="Meiryo UI" pitchFamily="50" charset="-128"/>
            </a:rPr>
            <a:t>2. Set DNS</a:t>
          </a:r>
          <a:endParaRPr lang="ja-JP" altLang="en-US" sz="1800" b="1" i="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82A3BC8C-79AA-4A56-AAD3-7987DA9E9BAC}" type="parTrans" cxnId="{5C357486-C61D-4E20-BD05-62B0F356E133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709740B8-87CA-423D-A848-696A8AAAC07C}" type="sibTrans" cxnId="{5C357486-C61D-4E20-BD05-62B0F356E133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315C3368-F411-4CF6-8337-712392C467D4}">
      <dgm:prSet custT="1"/>
      <dgm:spPr/>
      <dgm:t>
        <a:bodyPr/>
        <a:lstStyle/>
        <a:p>
          <a:r>
            <a:rPr lang="en-US" altLang="ja-JP" sz="1800" b="1" dirty="0">
              <a:latin typeface="+mn-lt"/>
              <a:ea typeface="Meiryo UI" pitchFamily="50" charset="-128"/>
              <a:cs typeface="Meiryo UI" pitchFamily="50" charset="-128"/>
            </a:rPr>
            <a:t>3. Set IP address and Port number for proxy server </a:t>
          </a:r>
          <a:endParaRPr kumimoji="1" lang="ja-JP" altLang="en-US" sz="1800" b="1" i="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09704B93-4265-42CD-98EC-B795682F652A}" type="parTrans" cxnId="{4EE593FA-9E34-45B8-A6E6-F6690A897435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16A021E0-13EE-4705-AC91-31D20CCACD91}" type="sibTrans" cxnId="{4EE593FA-9E34-45B8-A6E6-F6690A897435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CF8DFB7B-A6A1-4611-9058-297521075623}">
      <dgm:prSet custT="1"/>
      <dgm:spPr/>
      <dgm:t>
        <a:bodyPr/>
        <a:lstStyle/>
        <a:p>
          <a:r>
            <a:rPr lang="en-US" altLang="ja-JP" sz="1600" dirty="0">
              <a:latin typeface="+mn-lt"/>
              <a:ea typeface="Meiryo UI" pitchFamily="50" charset="-128"/>
              <a:cs typeface="Meiryo UI" pitchFamily="50" charset="-128"/>
            </a:rPr>
            <a:t>These settings are not required if DHCP is selected.</a:t>
          </a:r>
          <a:endParaRPr kumimoji="1" lang="ja-JP" altLang="en-US" sz="16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8DCEE3DB-820A-41CB-AD8C-101E5DC632C8}" type="parTrans" cxnId="{FCFDC291-ED05-4965-ACE2-FD2B983ED7E8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2084D0FB-F305-4344-BE40-3F4A3CBF3DC3}" type="sibTrans" cxnId="{FCFDC291-ED05-4965-ACE2-FD2B983ED7E8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16D1A09E-FCB0-427B-A921-F856A3DA5274}">
      <dgm:prSet custT="1"/>
      <dgm:spPr/>
      <dgm:t>
        <a:bodyPr/>
        <a:lstStyle/>
        <a:p>
          <a:r>
            <a:rPr lang="en-US" altLang="ja-JP" sz="1600" dirty="0">
              <a:latin typeface="+mn-lt"/>
              <a:ea typeface="Meiryo UI" pitchFamily="50" charset="-128"/>
              <a:cs typeface="Meiryo UI" pitchFamily="50" charset="-128"/>
            </a:rPr>
            <a:t>DNS is not required if DHCP is selected.</a:t>
          </a:r>
          <a:endParaRPr kumimoji="1" lang="ja-JP" altLang="en-US" sz="16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C20FA07E-1310-4A1D-BA59-64FE01A5A6B0}" type="parTrans" cxnId="{4D0D64FD-762F-4F75-AEAD-DE8A32D0C98D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6EF18040-0F0C-4F39-8BE4-222EC2FC61D4}" type="sibTrans" cxnId="{4D0D64FD-762F-4F75-AEAD-DE8A32D0C98D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FD7F16D5-AE7D-4B0F-8CEA-A737C7F5A23F}">
      <dgm:prSet custT="1"/>
      <dgm:spPr/>
      <dgm:t>
        <a:bodyPr/>
        <a:lstStyle/>
        <a:p>
          <a:r>
            <a:rPr lang="en-US" altLang="ja-JP" sz="1600" dirty="0">
              <a:latin typeface="+mn-lt"/>
              <a:ea typeface="Meiryo UI" pitchFamily="50" charset="-128"/>
              <a:cs typeface="Meiryo UI" pitchFamily="50" charset="-128"/>
            </a:rPr>
            <a:t>This step is not required If proxy server is not used.</a:t>
          </a:r>
          <a:endParaRPr kumimoji="1" lang="ja-JP" altLang="en-US" sz="16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7E2B23A7-E2CA-4572-9675-F6F52F37350B}" type="parTrans" cxnId="{D2210F87-37C0-4D53-B16B-977AC6CB3060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4B8D3ABE-58E9-42F2-83A3-D854656A1458}" type="sibTrans" cxnId="{D2210F87-37C0-4D53-B16B-977AC6CB3060}">
      <dgm:prSet/>
      <dgm:spPr/>
      <dgm:t>
        <a:bodyPr/>
        <a:lstStyle/>
        <a:p>
          <a:endParaRPr kumimoji="1" lang="ja-JP" altLang="en-US" sz="200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02465921-D355-475E-B075-158A0BE671D8}">
      <dgm:prSet custT="1"/>
      <dgm:spPr/>
      <dgm:t>
        <a:bodyPr/>
        <a:lstStyle/>
        <a:p>
          <a:r>
            <a:rPr lang="en-US" altLang="ja-JP" sz="1600" dirty="0">
              <a:latin typeface="+mn-lt"/>
              <a:ea typeface="Meiryo UI" pitchFamily="50" charset="-128"/>
              <a:cs typeface="Meiryo UI" pitchFamily="50" charset="-128"/>
            </a:rPr>
            <a:t>Up to three DNS can be set. </a:t>
          </a:r>
          <a:endParaRPr kumimoji="1" lang="ja-JP" altLang="en-US" sz="1600" dirty="0">
            <a:latin typeface="+mn-lt"/>
            <a:ea typeface="Meiryo UI" pitchFamily="50" charset="-128"/>
            <a:cs typeface="Meiryo UI" pitchFamily="50" charset="-128"/>
          </a:endParaRPr>
        </a:p>
      </dgm:t>
    </dgm:pt>
    <dgm:pt modelId="{2381EC12-A99E-4586-BEC4-482BE376EA9E}" type="parTrans" cxnId="{CCA69028-461E-4A8A-AFA6-3A781A2D46BC}">
      <dgm:prSet/>
      <dgm:spPr/>
      <dgm:t>
        <a:bodyPr/>
        <a:lstStyle/>
        <a:p>
          <a:endParaRPr kumimoji="1" lang="ja-JP" altLang="en-US" sz="2000">
            <a:latin typeface="+mn-lt"/>
          </a:endParaRPr>
        </a:p>
      </dgm:t>
    </dgm:pt>
    <dgm:pt modelId="{7A0DBDE1-B042-43D2-9AF1-476626907677}" type="sibTrans" cxnId="{CCA69028-461E-4A8A-AFA6-3A781A2D46BC}">
      <dgm:prSet/>
      <dgm:spPr/>
      <dgm:t>
        <a:bodyPr/>
        <a:lstStyle/>
        <a:p>
          <a:endParaRPr kumimoji="1" lang="ja-JP" altLang="en-US" sz="2000">
            <a:latin typeface="+mn-lt"/>
          </a:endParaRPr>
        </a:p>
      </dgm:t>
    </dgm:pt>
    <dgm:pt modelId="{5B4EFA54-6EF8-4414-BEDF-C60341D6DEB0}" type="pres">
      <dgm:prSet presAssocID="{AAE2E672-21E1-4B36-B725-0362E1AD0812}" presName="linear" presStyleCnt="0">
        <dgm:presLayoutVars>
          <dgm:dir/>
          <dgm:animLvl val="lvl"/>
          <dgm:resizeHandles val="exact"/>
        </dgm:presLayoutVars>
      </dgm:prSet>
      <dgm:spPr/>
    </dgm:pt>
    <dgm:pt modelId="{933E0C1A-75E2-4613-85E6-8B3A8C0A3F83}" type="pres">
      <dgm:prSet presAssocID="{4DF124E6-0A3F-4F88-8CF6-47BD190144D7}" presName="parentLin" presStyleCnt="0"/>
      <dgm:spPr/>
    </dgm:pt>
    <dgm:pt modelId="{0DA4263B-EF23-4D7A-B9A3-DC5DEE0F3CEB}" type="pres">
      <dgm:prSet presAssocID="{4DF124E6-0A3F-4F88-8CF6-47BD190144D7}" presName="parentLeftMargin" presStyleLbl="node1" presStyleIdx="0" presStyleCnt="3"/>
      <dgm:spPr/>
    </dgm:pt>
    <dgm:pt modelId="{1394B58A-B32E-425B-AD63-CCECA307ADBB}" type="pres">
      <dgm:prSet presAssocID="{4DF124E6-0A3F-4F88-8CF6-47BD190144D7}" presName="parentText" presStyleLbl="node1" presStyleIdx="0" presStyleCnt="3" custScaleX="116097" custScaleY="59129">
        <dgm:presLayoutVars>
          <dgm:chMax val="0"/>
          <dgm:bulletEnabled val="1"/>
        </dgm:presLayoutVars>
      </dgm:prSet>
      <dgm:spPr/>
    </dgm:pt>
    <dgm:pt modelId="{301B3FA7-CFFF-49B5-942F-914945209575}" type="pres">
      <dgm:prSet presAssocID="{4DF124E6-0A3F-4F88-8CF6-47BD190144D7}" presName="negativeSpace" presStyleCnt="0"/>
      <dgm:spPr/>
    </dgm:pt>
    <dgm:pt modelId="{1FD5D431-CCDF-474A-93D7-4943B1E647BB}" type="pres">
      <dgm:prSet presAssocID="{4DF124E6-0A3F-4F88-8CF6-47BD190144D7}" presName="childText" presStyleLbl="conFgAcc1" presStyleIdx="0" presStyleCnt="3" custLinFactNeighborY="11916">
        <dgm:presLayoutVars>
          <dgm:bulletEnabled val="1"/>
        </dgm:presLayoutVars>
      </dgm:prSet>
      <dgm:spPr/>
    </dgm:pt>
    <dgm:pt modelId="{77F8AC44-E0D9-4E73-831B-BC6F131039F8}" type="pres">
      <dgm:prSet presAssocID="{8B2EEEBA-CF79-4495-9FD5-796BB682B952}" presName="spaceBetweenRectangles" presStyleCnt="0"/>
      <dgm:spPr/>
    </dgm:pt>
    <dgm:pt modelId="{A9B684BA-D295-4044-885A-C488A6E6D5B6}" type="pres">
      <dgm:prSet presAssocID="{5987B2DA-4203-493C-A446-CD7F3C665941}" presName="parentLin" presStyleCnt="0"/>
      <dgm:spPr/>
    </dgm:pt>
    <dgm:pt modelId="{1B18EF8A-9E60-4F95-AEC9-82ED83C9C97E}" type="pres">
      <dgm:prSet presAssocID="{5987B2DA-4203-493C-A446-CD7F3C665941}" presName="parentLeftMargin" presStyleLbl="node1" presStyleIdx="0" presStyleCnt="3"/>
      <dgm:spPr/>
    </dgm:pt>
    <dgm:pt modelId="{83397FBE-CE0C-4B2B-AC1A-6E97F5B1E58E}" type="pres">
      <dgm:prSet presAssocID="{5987B2DA-4203-493C-A446-CD7F3C665941}" presName="parentText" presStyleLbl="node1" presStyleIdx="1" presStyleCnt="3" custScaleX="117788" custScaleY="59565">
        <dgm:presLayoutVars>
          <dgm:chMax val="0"/>
          <dgm:bulletEnabled val="1"/>
        </dgm:presLayoutVars>
      </dgm:prSet>
      <dgm:spPr/>
    </dgm:pt>
    <dgm:pt modelId="{DD131825-3EB5-466A-95BE-7BF18A8358B8}" type="pres">
      <dgm:prSet presAssocID="{5987B2DA-4203-493C-A446-CD7F3C665941}" presName="negativeSpace" presStyleCnt="0"/>
      <dgm:spPr/>
    </dgm:pt>
    <dgm:pt modelId="{0B706653-F1EC-4C59-88A6-78E8D8A2F5D8}" type="pres">
      <dgm:prSet presAssocID="{5987B2DA-4203-493C-A446-CD7F3C665941}" presName="childText" presStyleLbl="conFgAcc1" presStyleIdx="1" presStyleCnt="3">
        <dgm:presLayoutVars>
          <dgm:bulletEnabled val="1"/>
        </dgm:presLayoutVars>
      </dgm:prSet>
      <dgm:spPr/>
    </dgm:pt>
    <dgm:pt modelId="{FE682F53-E4B5-4D7C-BA38-38B2823D3F9D}" type="pres">
      <dgm:prSet presAssocID="{709740B8-87CA-423D-A848-696A8AAAC07C}" presName="spaceBetweenRectangles" presStyleCnt="0"/>
      <dgm:spPr/>
    </dgm:pt>
    <dgm:pt modelId="{F536A73B-52F6-4293-A3CC-F69678082C02}" type="pres">
      <dgm:prSet presAssocID="{315C3368-F411-4CF6-8337-712392C467D4}" presName="parentLin" presStyleCnt="0"/>
      <dgm:spPr/>
    </dgm:pt>
    <dgm:pt modelId="{1AC1DD19-C0F8-4FF7-8666-A1E7865F371A}" type="pres">
      <dgm:prSet presAssocID="{315C3368-F411-4CF6-8337-712392C467D4}" presName="parentLeftMargin" presStyleLbl="node1" presStyleIdx="1" presStyleCnt="3"/>
      <dgm:spPr/>
    </dgm:pt>
    <dgm:pt modelId="{FC526130-CAFF-43C4-A1B5-E3DE418D1743}" type="pres">
      <dgm:prSet presAssocID="{315C3368-F411-4CF6-8337-712392C467D4}" presName="parentText" presStyleLbl="node1" presStyleIdx="2" presStyleCnt="3" custScaleX="118755" custScaleY="65815">
        <dgm:presLayoutVars>
          <dgm:chMax val="0"/>
          <dgm:bulletEnabled val="1"/>
        </dgm:presLayoutVars>
      </dgm:prSet>
      <dgm:spPr/>
    </dgm:pt>
    <dgm:pt modelId="{106584BB-F78E-49A7-B44C-E523D6F3EAD8}" type="pres">
      <dgm:prSet presAssocID="{315C3368-F411-4CF6-8337-712392C467D4}" presName="negativeSpace" presStyleCnt="0"/>
      <dgm:spPr/>
    </dgm:pt>
    <dgm:pt modelId="{9A7FB769-9F99-496F-9951-13E50CBC4569}" type="pres">
      <dgm:prSet presAssocID="{315C3368-F411-4CF6-8337-712392C467D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1E97705-FD90-4C8B-8E17-F79530822084}" type="presOf" srcId="{AAE2E672-21E1-4B36-B725-0362E1AD0812}" destId="{5B4EFA54-6EF8-4414-BEDF-C60341D6DEB0}" srcOrd="0" destOrd="0" presId="urn:microsoft.com/office/officeart/2005/8/layout/list1"/>
    <dgm:cxn modelId="{11EC0F08-4C33-4C0D-8781-53879F99D20C}" srcId="{AAE2E672-21E1-4B36-B725-0362E1AD0812}" destId="{4DF124E6-0A3F-4F88-8CF6-47BD190144D7}" srcOrd="0" destOrd="0" parTransId="{4810AC5A-5FCC-4FEF-BDDE-93B73FA8CC92}" sibTransId="{8B2EEEBA-CF79-4495-9FD5-796BB682B952}"/>
    <dgm:cxn modelId="{49FD5D19-D3FF-4A8E-8C64-F858B78C5B8B}" type="presOf" srcId="{02465921-D355-475E-B075-158A0BE671D8}" destId="{0B706653-F1EC-4C59-88A6-78E8D8A2F5D8}" srcOrd="0" destOrd="1" presId="urn:microsoft.com/office/officeart/2005/8/layout/list1"/>
    <dgm:cxn modelId="{CCA69028-461E-4A8A-AFA6-3A781A2D46BC}" srcId="{5987B2DA-4203-493C-A446-CD7F3C665941}" destId="{02465921-D355-475E-B075-158A0BE671D8}" srcOrd="1" destOrd="0" parTransId="{2381EC12-A99E-4586-BEC4-482BE376EA9E}" sibTransId="{7A0DBDE1-B042-43D2-9AF1-476626907677}"/>
    <dgm:cxn modelId="{EA887C65-697D-43C3-8B17-3F16A7DCD18D}" type="presOf" srcId="{315C3368-F411-4CF6-8337-712392C467D4}" destId="{FC526130-CAFF-43C4-A1B5-E3DE418D1743}" srcOrd="1" destOrd="0" presId="urn:microsoft.com/office/officeart/2005/8/layout/list1"/>
    <dgm:cxn modelId="{27A48A6C-2564-49E4-A35C-73514EC64289}" type="presOf" srcId="{5987B2DA-4203-493C-A446-CD7F3C665941}" destId="{1B18EF8A-9E60-4F95-AEC9-82ED83C9C97E}" srcOrd="0" destOrd="0" presId="urn:microsoft.com/office/officeart/2005/8/layout/list1"/>
    <dgm:cxn modelId="{5C357486-C61D-4E20-BD05-62B0F356E133}" srcId="{AAE2E672-21E1-4B36-B725-0362E1AD0812}" destId="{5987B2DA-4203-493C-A446-CD7F3C665941}" srcOrd="1" destOrd="0" parTransId="{82A3BC8C-79AA-4A56-AAD3-7987DA9E9BAC}" sibTransId="{709740B8-87CA-423D-A848-696A8AAAC07C}"/>
    <dgm:cxn modelId="{D2210F87-37C0-4D53-B16B-977AC6CB3060}" srcId="{315C3368-F411-4CF6-8337-712392C467D4}" destId="{FD7F16D5-AE7D-4B0F-8CEA-A737C7F5A23F}" srcOrd="0" destOrd="0" parTransId="{7E2B23A7-E2CA-4572-9675-F6F52F37350B}" sibTransId="{4B8D3ABE-58E9-42F2-83A3-D854656A1458}"/>
    <dgm:cxn modelId="{FCFDC291-ED05-4965-ACE2-FD2B983ED7E8}" srcId="{4DF124E6-0A3F-4F88-8CF6-47BD190144D7}" destId="{CF8DFB7B-A6A1-4611-9058-297521075623}" srcOrd="0" destOrd="0" parTransId="{8DCEE3DB-820A-41CB-AD8C-101E5DC632C8}" sibTransId="{2084D0FB-F305-4344-BE40-3F4A3CBF3DC3}"/>
    <dgm:cxn modelId="{27E3C89B-C2C6-4079-9E4D-D13D95783EBC}" type="presOf" srcId="{4DF124E6-0A3F-4F88-8CF6-47BD190144D7}" destId="{0DA4263B-EF23-4D7A-B9A3-DC5DEE0F3CEB}" srcOrd="0" destOrd="0" presId="urn:microsoft.com/office/officeart/2005/8/layout/list1"/>
    <dgm:cxn modelId="{28AA34BD-6477-4E46-A273-6222D33DA7D6}" type="presOf" srcId="{4DF124E6-0A3F-4F88-8CF6-47BD190144D7}" destId="{1394B58A-B32E-425B-AD63-CCECA307ADBB}" srcOrd="1" destOrd="0" presId="urn:microsoft.com/office/officeart/2005/8/layout/list1"/>
    <dgm:cxn modelId="{9BCBD8CE-4CE8-4AC6-BCD4-551A05CBC111}" type="presOf" srcId="{CF8DFB7B-A6A1-4611-9058-297521075623}" destId="{1FD5D431-CCDF-474A-93D7-4943B1E647BB}" srcOrd="0" destOrd="0" presId="urn:microsoft.com/office/officeart/2005/8/layout/list1"/>
    <dgm:cxn modelId="{77046AD8-36A4-4F4B-9737-2EB0606606DD}" type="presOf" srcId="{315C3368-F411-4CF6-8337-712392C467D4}" destId="{1AC1DD19-C0F8-4FF7-8666-A1E7865F371A}" srcOrd="0" destOrd="0" presId="urn:microsoft.com/office/officeart/2005/8/layout/list1"/>
    <dgm:cxn modelId="{0DCDDCDB-CF7A-480E-98E1-A907C448BDBE}" type="presOf" srcId="{16D1A09E-FCB0-427B-A921-F856A3DA5274}" destId="{0B706653-F1EC-4C59-88A6-78E8D8A2F5D8}" srcOrd="0" destOrd="0" presId="urn:microsoft.com/office/officeart/2005/8/layout/list1"/>
    <dgm:cxn modelId="{F048B3E1-8F9B-4DF3-BAC4-6DEAB87695F4}" type="presOf" srcId="{5987B2DA-4203-493C-A446-CD7F3C665941}" destId="{83397FBE-CE0C-4B2B-AC1A-6E97F5B1E58E}" srcOrd="1" destOrd="0" presId="urn:microsoft.com/office/officeart/2005/8/layout/list1"/>
    <dgm:cxn modelId="{7BFCD5F6-A162-4487-B90E-76C68AFAE9DB}" type="presOf" srcId="{FD7F16D5-AE7D-4B0F-8CEA-A737C7F5A23F}" destId="{9A7FB769-9F99-496F-9951-13E50CBC4569}" srcOrd="0" destOrd="0" presId="urn:microsoft.com/office/officeart/2005/8/layout/list1"/>
    <dgm:cxn modelId="{4EE593FA-9E34-45B8-A6E6-F6690A897435}" srcId="{AAE2E672-21E1-4B36-B725-0362E1AD0812}" destId="{315C3368-F411-4CF6-8337-712392C467D4}" srcOrd="2" destOrd="0" parTransId="{09704B93-4265-42CD-98EC-B795682F652A}" sibTransId="{16A021E0-13EE-4705-AC91-31D20CCACD91}"/>
    <dgm:cxn modelId="{4D0D64FD-762F-4F75-AEAD-DE8A32D0C98D}" srcId="{5987B2DA-4203-493C-A446-CD7F3C665941}" destId="{16D1A09E-FCB0-427B-A921-F856A3DA5274}" srcOrd="0" destOrd="0" parTransId="{C20FA07E-1310-4A1D-BA59-64FE01A5A6B0}" sibTransId="{6EF18040-0F0C-4F39-8BE4-222EC2FC61D4}"/>
    <dgm:cxn modelId="{9B19D790-9021-460A-8D5C-454C28B693E8}" type="presParOf" srcId="{5B4EFA54-6EF8-4414-BEDF-C60341D6DEB0}" destId="{933E0C1A-75E2-4613-85E6-8B3A8C0A3F83}" srcOrd="0" destOrd="0" presId="urn:microsoft.com/office/officeart/2005/8/layout/list1"/>
    <dgm:cxn modelId="{F857A628-7993-4F8F-B561-8E46605552D8}" type="presParOf" srcId="{933E0C1A-75E2-4613-85E6-8B3A8C0A3F83}" destId="{0DA4263B-EF23-4D7A-B9A3-DC5DEE0F3CEB}" srcOrd="0" destOrd="0" presId="urn:microsoft.com/office/officeart/2005/8/layout/list1"/>
    <dgm:cxn modelId="{9673D3AC-7CA6-408F-8E04-919D77AEC809}" type="presParOf" srcId="{933E0C1A-75E2-4613-85E6-8B3A8C0A3F83}" destId="{1394B58A-B32E-425B-AD63-CCECA307ADBB}" srcOrd="1" destOrd="0" presId="urn:microsoft.com/office/officeart/2005/8/layout/list1"/>
    <dgm:cxn modelId="{E718E6A9-1E3C-4D82-B4E5-85EC0C23BA67}" type="presParOf" srcId="{5B4EFA54-6EF8-4414-BEDF-C60341D6DEB0}" destId="{301B3FA7-CFFF-49B5-942F-914945209575}" srcOrd="1" destOrd="0" presId="urn:microsoft.com/office/officeart/2005/8/layout/list1"/>
    <dgm:cxn modelId="{1FBC1551-69D8-4A6A-9D19-2769306C1837}" type="presParOf" srcId="{5B4EFA54-6EF8-4414-BEDF-C60341D6DEB0}" destId="{1FD5D431-CCDF-474A-93D7-4943B1E647BB}" srcOrd="2" destOrd="0" presId="urn:microsoft.com/office/officeart/2005/8/layout/list1"/>
    <dgm:cxn modelId="{BF1FFC41-C707-4A08-AF8E-02B21868159B}" type="presParOf" srcId="{5B4EFA54-6EF8-4414-BEDF-C60341D6DEB0}" destId="{77F8AC44-E0D9-4E73-831B-BC6F131039F8}" srcOrd="3" destOrd="0" presId="urn:microsoft.com/office/officeart/2005/8/layout/list1"/>
    <dgm:cxn modelId="{16C90D3E-E7D1-4387-8031-19573D6A8F99}" type="presParOf" srcId="{5B4EFA54-6EF8-4414-BEDF-C60341D6DEB0}" destId="{A9B684BA-D295-4044-885A-C488A6E6D5B6}" srcOrd="4" destOrd="0" presId="urn:microsoft.com/office/officeart/2005/8/layout/list1"/>
    <dgm:cxn modelId="{1D15D3C7-6462-41E2-9058-D57CCD1CCF5A}" type="presParOf" srcId="{A9B684BA-D295-4044-885A-C488A6E6D5B6}" destId="{1B18EF8A-9E60-4F95-AEC9-82ED83C9C97E}" srcOrd="0" destOrd="0" presId="urn:microsoft.com/office/officeart/2005/8/layout/list1"/>
    <dgm:cxn modelId="{0D3806FA-5568-41DA-A0EF-FAB319CCBB10}" type="presParOf" srcId="{A9B684BA-D295-4044-885A-C488A6E6D5B6}" destId="{83397FBE-CE0C-4B2B-AC1A-6E97F5B1E58E}" srcOrd="1" destOrd="0" presId="urn:microsoft.com/office/officeart/2005/8/layout/list1"/>
    <dgm:cxn modelId="{BFB13474-97D9-484F-AC79-306E784C058F}" type="presParOf" srcId="{5B4EFA54-6EF8-4414-BEDF-C60341D6DEB0}" destId="{DD131825-3EB5-466A-95BE-7BF18A8358B8}" srcOrd="5" destOrd="0" presId="urn:microsoft.com/office/officeart/2005/8/layout/list1"/>
    <dgm:cxn modelId="{37B512B6-2B56-47D5-865A-62B017480995}" type="presParOf" srcId="{5B4EFA54-6EF8-4414-BEDF-C60341D6DEB0}" destId="{0B706653-F1EC-4C59-88A6-78E8D8A2F5D8}" srcOrd="6" destOrd="0" presId="urn:microsoft.com/office/officeart/2005/8/layout/list1"/>
    <dgm:cxn modelId="{3FCEA290-0454-4482-806D-AFE32B73BF94}" type="presParOf" srcId="{5B4EFA54-6EF8-4414-BEDF-C60341D6DEB0}" destId="{FE682F53-E4B5-4D7C-BA38-38B2823D3F9D}" srcOrd="7" destOrd="0" presId="urn:microsoft.com/office/officeart/2005/8/layout/list1"/>
    <dgm:cxn modelId="{1D637DA3-84C8-4283-8169-1B91A9674C21}" type="presParOf" srcId="{5B4EFA54-6EF8-4414-BEDF-C60341D6DEB0}" destId="{F536A73B-52F6-4293-A3CC-F69678082C02}" srcOrd="8" destOrd="0" presId="urn:microsoft.com/office/officeart/2005/8/layout/list1"/>
    <dgm:cxn modelId="{A487C834-4815-44A1-B0DA-15CDAAD74055}" type="presParOf" srcId="{F536A73B-52F6-4293-A3CC-F69678082C02}" destId="{1AC1DD19-C0F8-4FF7-8666-A1E7865F371A}" srcOrd="0" destOrd="0" presId="urn:microsoft.com/office/officeart/2005/8/layout/list1"/>
    <dgm:cxn modelId="{3506A23E-4817-40B1-AA10-FE2A4EEEC175}" type="presParOf" srcId="{F536A73B-52F6-4293-A3CC-F69678082C02}" destId="{FC526130-CAFF-43C4-A1B5-E3DE418D1743}" srcOrd="1" destOrd="0" presId="urn:microsoft.com/office/officeart/2005/8/layout/list1"/>
    <dgm:cxn modelId="{35F41ABD-0CE1-4046-B155-C4B7121EA5D1}" type="presParOf" srcId="{5B4EFA54-6EF8-4414-BEDF-C60341D6DEB0}" destId="{106584BB-F78E-49A7-B44C-E523D6F3EAD8}" srcOrd="9" destOrd="0" presId="urn:microsoft.com/office/officeart/2005/8/layout/list1"/>
    <dgm:cxn modelId="{1278EBB1-8FF6-44A5-83A2-9256886B702C}" type="presParOf" srcId="{5B4EFA54-6EF8-4414-BEDF-C60341D6DEB0}" destId="{9A7FB769-9F99-496F-9951-13E50CBC456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5D431-CCDF-474A-93D7-4943B1E647BB}">
      <dsp:nvSpPr>
        <dsp:cNvPr id="0" name=""/>
        <dsp:cNvSpPr/>
      </dsp:nvSpPr>
      <dsp:spPr>
        <a:xfrm>
          <a:off x="0" y="185470"/>
          <a:ext cx="8543925" cy="1420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3104" tIns="916432" rIns="66310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ja-JP" sz="1400" kern="1200" dirty="0">
              <a:latin typeface="+mn-lt"/>
              <a:ea typeface="Meiryo UI" pitchFamily="50" charset="-128"/>
              <a:cs typeface="Meiryo UI" pitchFamily="50" charset="-128"/>
            </a:rPr>
            <a:t>Printer status and printer setting data are sent to MQTT broker with 60 minutes interval after turning on the printer. </a:t>
          </a:r>
          <a:endParaRPr kumimoji="1" lang="ja-JP" altLang="en-US" sz="140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0" y="185470"/>
        <a:ext cx="8543925" cy="1420650"/>
      </dsp:txXfrm>
    </dsp:sp>
    <dsp:sp modelId="{1394B58A-B32E-425B-AD63-CCECA307ADBB}">
      <dsp:nvSpPr>
        <dsp:cNvPr id="0" name=""/>
        <dsp:cNvSpPr/>
      </dsp:nvSpPr>
      <dsp:spPr>
        <a:xfrm>
          <a:off x="427196" y="40154"/>
          <a:ext cx="5980747" cy="7664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058" tIns="0" rIns="226058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600" b="1" kern="1200" dirty="0">
              <a:latin typeface="+mn-lt"/>
              <a:ea typeface="Meiryo UI" pitchFamily="50" charset="-128"/>
              <a:cs typeface="Meiryo UI" pitchFamily="50" charset="-128"/>
            </a:rPr>
            <a:t>Periodic update (Data size : less than 5KB)*</a:t>
          </a:r>
          <a:endParaRPr kumimoji="1" lang="ja-JP" altLang="en-US" sz="1600" b="1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464611" y="77569"/>
        <a:ext cx="5905917" cy="691613"/>
      </dsp:txXfrm>
    </dsp:sp>
    <dsp:sp modelId="{0B706653-F1EC-4C59-88A6-78E8D8A2F5D8}">
      <dsp:nvSpPr>
        <dsp:cNvPr id="0" name=""/>
        <dsp:cNvSpPr/>
      </dsp:nvSpPr>
      <dsp:spPr>
        <a:xfrm>
          <a:off x="0" y="1831163"/>
          <a:ext cx="8543925" cy="1212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3104" tIns="916432" rIns="66310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400" kern="1200" dirty="0">
              <a:latin typeface="+mn-lt"/>
              <a:ea typeface="Meiryo UI" pitchFamily="50" charset="-128"/>
              <a:cs typeface="Meiryo UI" pitchFamily="50" charset="-128"/>
            </a:rPr>
            <a:t>Printer event such as an error, an alert and a warning are sent to MQTT broker from printer.</a:t>
          </a:r>
          <a:endParaRPr kumimoji="1" lang="ja-JP" altLang="en-US" sz="140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0" y="1831163"/>
        <a:ext cx="8543925" cy="1212750"/>
      </dsp:txXfrm>
    </dsp:sp>
    <dsp:sp modelId="{83397FBE-CE0C-4B2B-AC1A-6E97F5B1E58E}">
      <dsp:nvSpPr>
        <dsp:cNvPr id="0" name=""/>
        <dsp:cNvSpPr/>
      </dsp:nvSpPr>
      <dsp:spPr>
        <a:xfrm>
          <a:off x="427196" y="1815407"/>
          <a:ext cx="6642696" cy="6651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058" tIns="0" rIns="226058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600" b="1" kern="1200" dirty="0">
              <a:latin typeface="+mn-lt"/>
              <a:ea typeface="Meiryo UI" pitchFamily="50" charset="-128"/>
              <a:cs typeface="Meiryo UI" pitchFamily="50" charset="-128"/>
            </a:rPr>
            <a:t>Error notification (Data size : less than 5KB)*</a:t>
          </a:r>
          <a:endParaRPr lang="ja-JP" altLang="en-US" sz="1600" b="1" i="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459668" y="1847879"/>
        <a:ext cx="6577752" cy="600251"/>
      </dsp:txXfrm>
    </dsp:sp>
    <dsp:sp modelId="{2D37EDD8-7D06-4587-A626-5075ABCF95B1}">
      <dsp:nvSpPr>
        <dsp:cNvPr id="0" name=""/>
        <dsp:cNvSpPr/>
      </dsp:nvSpPr>
      <dsp:spPr>
        <a:xfrm>
          <a:off x="0" y="3406413"/>
          <a:ext cx="8543925" cy="1420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3104" tIns="916432" rIns="66310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en-US" sz="1400" kern="1200" dirty="0">
              <a:solidFill>
                <a:srgbClr val="FF0000"/>
              </a:solidFill>
              <a:latin typeface="+mn-lt"/>
              <a:ea typeface="Meiryo UI" pitchFamily="50" charset="-128"/>
              <a:cs typeface="Meiryo UI" pitchFamily="50" charset="-128"/>
            </a:rPr>
            <a:t>Print data of your printer will not be sent to the SOS cloud server </a:t>
          </a:r>
          <a:r>
            <a:rPr kumimoji="1" lang="en-US" altLang="en-US" sz="1400" kern="1200" dirty="0">
              <a:latin typeface="+mn-lt"/>
              <a:ea typeface="Meiryo UI" pitchFamily="50" charset="-128"/>
              <a:cs typeface="Meiryo UI" pitchFamily="50" charset="-128"/>
            </a:rPr>
            <a:t>unless the data is uploaded manually by customer into SOS Web app.</a:t>
          </a:r>
          <a:endParaRPr kumimoji="1" lang="ja-JP" altLang="en-US" sz="140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0" y="3406413"/>
        <a:ext cx="8543925" cy="1420650"/>
      </dsp:txXfrm>
    </dsp:sp>
    <dsp:sp modelId="{281EAB7E-6CBB-4F54-8C3C-B27F702C4773}">
      <dsp:nvSpPr>
        <dsp:cNvPr id="0" name=""/>
        <dsp:cNvSpPr/>
      </dsp:nvSpPr>
      <dsp:spPr>
        <a:xfrm>
          <a:off x="427196" y="3281513"/>
          <a:ext cx="5980747" cy="7743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058" tIns="0" rIns="226058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600" b="1" kern="1200" dirty="0">
              <a:latin typeface="+mn-lt"/>
              <a:ea typeface="Meiryo UI" pitchFamily="50" charset="-128"/>
              <a:cs typeface="Meiryo UI" pitchFamily="50" charset="-128"/>
            </a:rPr>
            <a:t>Print data</a:t>
          </a:r>
          <a:endParaRPr kumimoji="1" lang="ja-JP" altLang="en-US" sz="160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464996" y="3319313"/>
        <a:ext cx="5905147" cy="698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5D431-CCDF-474A-93D7-4943B1E647BB}">
      <dsp:nvSpPr>
        <dsp:cNvPr id="0" name=""/>
        <dsp:cNvSpPr/>
      </dsp:nvSpPr>
      <dsp:spPr>
        <a:xfrm>
          <a:off x="0" y="319661"/>
          <a:ext cx="8990551" cy="16594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7767" tIns="604012" rIns="69776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ja-JP" sz="1600" kern="1200" dirty="0">
              <a:latin typeface="+mn-lt"/>
              <a:ea typeface="Meiryo UI" pitchFamily="50" charset="-128"/>
              <a:cs typeface="Meiryo UI" pitchFamily="50" charset="-128"/>
            </a:rPr>
            <a:t>SATO  </a:t>
          </a:r>
          <a:r>
            <a:rPr lang="en-US" altLang="ja-JP" sz="1600" kern="1200" dirty="0">
              <a:solidFill>
                <a:srgbClr val="FF0000"/>
              </a:solidFill>
              <a:latin typeface="+mn-lt"/>
              <a:ea typeface="Meiryo UI" pitchFamily="50" charset="-128"/>
              <a:cs typeface="Meiryo UI" pitchFamily="50" charset="-128"/>
            </a:rPr>
            <a:t>will not be able to reach your printer in your network. (PING from outside is not reachable).</a:t>
          </a:r>
          <a:endParaRPr kumimoji="1" lang="ja-JP" altLang="en-US" sz="1600" kern="1200" dirty="0">
            <a:latin typeface="+mn-lt"/>
            <a:ea typeface="Meiryo UI" pitchFamily="50" charset="-128"/>
            <a:cs typeface="Meiryo UI" pitchFamily="50" charset="-128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ja-JP" sz="1600" kern="1200" dirty="0">
              <a:latin typeface="+mn-lt"/>
              <a:ea typeface="Meiryo UI" pitchFamily="50" charset="-128"/>
              <a:cs typeface="Meiryo UI" pitchFamily="50" charset="-128"/>
            </a:rPr>
            <a:t>Printer setting can only be changed via command of web application or SATO Helpdesk via SOS cloud server.</a:t>
          </a:r>
        </a:p>
      </dsp:txBody>
      <dsp:txXfrm>
        <a:off x="0" y="319661"/>
        <a:ext cx="8990551" cy="1659426"/>
      </dsp:txXfrm>
    </dsp:sp>
    <dsp:sp modelId="{1394B58A-B32E-425B-AD63-CCECA307ADBB}">
      <dsp:nvSpPr>
        <dsp:cNvPr id="0" name=""/>
        <dsp:cNvSpPr/>
      </dsp:nvSpPr>
      <dsp:spPr>
        <a:xfrm>
          <a:off x="417633" y="30401"/>
          <a:ext cx="6293385" cy="5214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7875" tIns="0" rIns="23787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800" b="1" kern="1200" dirty="0">
              <a:latin typeface="+mn-lt"/>
              <a:ea typeface="Meiryo UI" pitchFamily="50" charset="-128"/>
              <a:cs typeface="Meiryo UI" pitchFamily="50" charset="-128"/>
            </a:rPr>
            <a:t>Access to a printer by command</a:t>
          </a:r>
          <a:endParaRPr kumimoji="1" lang="ja-JP" altLang="en-US" sz="1800" b="1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443090" y="55858"/>
        <a:ext cx="6242471" cy="470583"/>
      </dsp:txXfrm>
    </dsp:sp>
    <dsp:sp modelId="{0B706653-F1EC-4C59-88A6-78E8D8A2F5D8}">
      <dsp:nvSpPr>
        <dsp:cNvPr id="0" name=""/>
        <dsp:cNvSpPr/>
      </dsp:nvSpPr>
      <dsp:spPr>
        <a:xfrm>
          <a:off x="0" y="2406576"/>
          <a:ext cx="8990551" cy="21799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7767" tIns="604012" rIns="69776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600" kern="1200" dirty="0">
              <a:latin typeface="+mn-lt"/>
              <a:ea typeface="Meiryo UI" pitchFamily="50" charset="-128"/>
              <a:cs typeface="Meiryo UI" pitchFamily="50" charset="-128"/>
            </a:rPr>
            <a:t>A printer setting option is available to set whether or not to allow settings the printer (remote control) from SOS Web Application.</a:t>
          </a:r>
          <a:endParaRPr kumimoji="1" lang="ja-JP" altLang="en-US" sz="1600" kern="1200" dirty="0">
            <a:latin typeface="+mn-lt"/>
            <a:ea typeface="Meiryo UI" pitchFamily="50" charset="-128"/>
            <a:cs typeface="Meiryo UI" pitchFamily="50" charset="-128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600" kern="1200" dirty="0">
              <a:latin typeface="+mn-lt"/>
              <a:ea typeface="Meiryo UI" pitchFamily="50" charset="-128"/>
              <a:cs typeface="Meiryo UI" pitchFamily="50" charset="-128"/>
            </a:rPr>
            <a:t>Periodic update or error notification will not be disabled even if prohibited setting (Deny) is enabled.</a:t>
          </a:r>
          <a:endParaRPr kumimoji="1" lang="ja-JP" altLang="en-US" sz="160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0" y="2406576"/>
        <a:ext cx="8990551" cy="2179941"/>
      </dsp:txXfrm>
    </dsp:sp>
    <dsp:sp modelId="{83397FBE-CE0C-4B2B-AC1A-6E97F5B1E58E}">
      <dsp:nvSpPr>
        <dsp:cNvPr id="0" name=""/>
        <dsp:cNvSpPr/>
      </dsp:nvSpPr>
      <dsp:spPr>
        <a:xfrm>
          <a:off x="433578" y="2160441"/>
          <a:ext cx="6293385" cy="5116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7875" tIns="0" rIns="23787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800" b="1" kern="1200" dirty="0">
              <a:latin typeface="+mn-lt"/>
              <a:ea typeface="Meiryo UI" pitchFamily="50" charset="-128"/>
              <a:cs typeface="Meiryo UI" pitchFamily="50" charset="-128"/>
            </a:rPr>
            <a:t>Prohibit printer settings change remotely</a:t>
          </a:r>
          <a:endParaRPr lang="ja-JP" altLang="en-US" sz="1800" b="1" i="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458556" y="2185419"/>
        <a:ext cx="6243429" cy="4617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5D431-CCDF-474A-93D7-4943B1E647BB}">
      <dsp:nvSpPr>
        <dsp:cNvPr id="0" name=""/>
        <dsp:cNvSpPr/>
      </dsp:nvSpPr>
      <dsp:spPr>
        <a:xfrm>
          <a:off x="0" y="162088"/>
          <a:ext cx="7694881" cy="12820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208" tIns="916432" rIns="5972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ja-JP" sz="1600" kern="1200" dirty="0">
              <a:latin typeface="+mn-lt"/>
              <a:ea typeface="Meiryo UI" pitchFamily="50" charset="-128"/>
              <a:cs typeface="Meiryo UI" pitchFamily="50" charset="-128"/>
            </a:rPr>
            <a:t>These settings are not required if DHCP is selected.</a:t>
          </a:r>
          <a:endParaRPr kumimoji="1" lang="ja-JP" altLang="en-US" sz="160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0" y="162088"/>
        <a:ext cx="7694881" cy="1282049"/>
      </dsp:txXfrm>
    </dsp:sp>
    <dsp:sp modelId="{1394B58A-B32E-425B-AD63-CCECA307ADBB}">
      <dsp:nvSpPr>
        <dsp:cNvPr id="0" name=""/>
        <dsp:cNvSpPr/>
      </dsp:nvSpPr>
      <dsp:spPr>
        <a:xfrm>
          <a:off x="384744" y="15201"/>
          <a:ext cx="6253468" cy="7680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94" tIns="0" rIns="20359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800" b="1" kern="1200" dirty="0">
              <a:latin typeface="+mn-lt"/>
              <a:ea typeface="Meiryo UI" pitchFamily="50" charset="-128"/>
              <a:cs typeface="Meiryo UI" pitchFamily="50" charset="-128"/>
            </a:rPr>
            <a:t>1. Set Printer IP address, subnet mask and default gate way</a:t>
          </a:r>
          <a:endParaRPr kumimoji="1" lang="ja-JP" altLang="en-US" sz="1800" b="1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422235" y="52692"/>
        <a:ext cx="6178486" cy="693032"/>
      </dsp:txXfrm>
    </dsp:sp>
    <dsp:sp modelId="{0B706653-F1EC-4C59-88A6-78E8D8A2F5D8}">
      <dsp:nvSpPr>
        <dsp:cNvPr id="0" name=""/>
        <dsp:cNvSpPr/>
      </dsp:nvSpPr>
      <dsp:spPr>
        <a:xfrm>
          <a:off x="0" y="1777664"/>
          <a:ext cx="7694881" cy="1524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208" tIns="916432" rIns="5972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ja-JP" sz="1600" kern="1200" dirty="0">
              <a:latin typeface="+mn-lt"/>
              <a:ea typeface="Meiryo UI" pitchFamily="50" charset="-128"/>
              <a:cs typeface="Meiryo UI" pitchFamily="50" charset="-128"/>
            </a:rPr>
            <a:t>DNS is not required if DHCP is selected.</a:t>
          </a:r>
          <a:endParaRPr kumimoji="1" lang="ja-JP" altLang="en-US" sz="1600" kern="1200" dirty="0">
            <a:latin typeface="+mn-lt"/>
            <a:ea typeface="Meiryo UI" pitchFamily="50" charset="-128"/>
            <a:cs typeface="Meiryo UI" pitchFamily="50" charset="-128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ja-JP" sz="1600" kern="1200" dirty="0">
              <a:latin typeface="+mn-lt"/>
              <a:ea typeface="Meiryo UI" pitchFamily="50" charset="-128"/>
              <a:cs typeface="Meiryo UI" pitchFamily="50" charset="-128"/>
            </a:rPr>
            <a:t>Up to three DNS can be set. </a:t>
          </a:r>
          <a:endParaRPr kumimoji="1" lang="ja-JP" altLang="en-US" sz="160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0" y="1777664"/>
        <a:ext cx="7694881" cy="1524600"/>
      </dsp:txXfrm>
    </dsp:sp>
    <dsp:sp modelId="{83397FBE-CE0C-4B2B-AC1A-6E97F5B1E58E}">
      <dsp:nvSpPr>
        <dsp:cNvPr id="0" name=""/>
        <dsp:cNvSpPr/>
      </dsp:nvSpPr>
      <dsp:spPr>
        <a:xfrm>
          <a:off x="384744" y="1653426"/>
          <a:ext cx="6344552" cy="773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94" tIns="0" rIns="20359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800" b="1" kern="1200" dirty="0">
              <a:latin typeface="+mn-lt"/>
              <a:ea typeface="Meiryo UI" pitchFamily="50" charset="-128"/>
              <a:cs typeface="Meiryo UI" pitchFamily="50" charset="-128"/>
            </a:rPr>
            <a:t>2. Set DNS</a:t>
          </a:r>
          <a:endParaRPr lang="ja-JP" altLang="en-US" sz="1800" b="1" i="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422512" y="1691194"/>
        <a:ext cx="6269016" cy="698141"/>
      </dsp:txXfrm>
    </dsp:sp>
    <dsp:sp modelId="{9A7FB769-9F99-496F-9951-13E50CBC4569}">
      <dsp:nvSpPr>
        <dsp:cNvPr id="0" name=""/>
        <dsp:cNvSpPr/>
      </dsp:nvSpPr>
      <dsp:spPr>
        <a:xfrm>
          <a:off x="0" y="3745282"/>
          <a:ext cx="7694881" cy="12820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208" tIns="916432" rIns="5972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ja-JP" sz="1600" kern="1200" dirty="0">
              <a:latin typeface="+mn-lt"/>
              <a:ea typeface="Meiryo UI" pitchFamily="50" charset="-128"/>
              <a:cs typeface="Meiryo UI" pitchFamily="50" charset="-128"/>
            </a:rPr>
            <a:t>This step is not required If proxy server is not used.</a:t>
          </a:r>
          <a:endParaRPr kumimoji="1" lang="ja-JP" altLang="en-US" sz="160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0" y="3745282"/>
        <a:ext cx="7694881" cy="1282049"/>
      </dsp:txXfrm>
    </dsp:sp>
    <dsp:sp modelId="{FC526130-CAFF-43C4-A1B5-E3DE418D1743}">
      <dsp:nvSpPr>
        <dsp:cNvPr id="0" name=""/>
        <dsp:cNvSpPr/>
      </dsp:nvSpPr>
      <dsp:spPr>
        <a:xfrm>
          <a:off x="384744" y="3539864"/>
          <a:ext cx="6396639" cy="8548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94" tIns="0" rIns="20359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800" b="1" kern="1200" dirty="0">
              <a:latin typeface="+mn-lt"/>
              <a:ea typeface="Meiryo UI" pitchFamily="50" charset="-128"/>
              <a:cs typeface="Meiryo UI" pitchFamily="50" charset="-128"/>
            </a:rPr>
            <a:t>3. Set IP address and Port number for proxy server </a:t>
          </a:r>
          <a:endParaRPr kumimoji="1" lang="ja-JP" altLang="en-US" sz="1800" b="1" i="0" kern="1200" dirty="0">
            <a:latin typeface="+mn-lt"/>
            <a:ea typeface="Meiryo UI" pitchFamily="50" charset="-128"/>
            <a:cs typeface="Meiryo UI" pitchFamily="50" charset="-128"/>
          </a:endParaRPr>
        </a:p>
      </dsp:txBody>
      <dsp:txXfrm>
        <a:off x="426475" y="3581595"/>
        <a:ext cx="6313177" cy="7713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3FF6D-9F40-4C5E-A1E6-C75B8D859DC3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434F2-F403-4705-906A-213E5B216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691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434F2-F403-4705-906A-213E5B21640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122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434F2-F403-4705-906A-213E5B21640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892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434F2-F403-4705-906A-213E5B21640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632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434F2-F403-4705-906A-213E5B21640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846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0FDD3F1-7B2A-4F7C-BA85-ACBF8310C6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19182" y="1589798"/>
            <a:ext cx="6229349" cy="609705"/>
          </a:xfrm>
          <a:prstGeom prst="rect">
            <a:avLst/>
          </a:prstGeom>
        </p:spPr>
        <p:txBody>
          <a:bodyPr anchor="t"/>
          <a:lstStyle>
            <a:lvl1pPr algn="l">
              <a:defRPr sz="2400">
                <a:latin typeface="+mj-lt"/>
              </a:defRPr>
            </a:lvl1pPr>
          </a:lstStyle>
          <a:p>
            <a:pPr algn="l"/>
            <a:r>
              <a:rPr lang="en-US" altLang="ja-JP" sz="2400" dirty="0">
                <a:latin typeface="+mj-lt"/>
              </a:rPr>
              <a:t>Prepared for: XXXXXX</a:t>
            </a:r>
            <a:endParaRPr lang="ja-JP" altLang="en-US" sz="2400" dirty="0">
              <a:latin typeface="+mj-lt"/>
            </a:endParaRP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A01010F3-E092-4905-9101-92CDA7EC966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119183" y="3917092"/>
            <a:ext cx="6229349" cy="14177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Details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C3D35A-C9C7-425A-BF09-E4DA505107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19438" y="2200275"/>
            <a:ext cx="6334125" cy="104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/>
            </a:lvl1pPr>
          </a:lstStyle>
          <a:p>
            <a:pPr lvl="0"/>
            <a:r>
              <a:rPr lang="en-GB" dirty="0"/>
              <a:t>Main Title Here</a:t>
            </a:r>
          </a:p>
        </p:txBody>
      </p:sp>
    </p:spTree>
    <p:extLst>
      <p:ext uri="{BB962C8B-B14F-4D97-AF65-F5344CB8AC3E}">
        <p14:creationId xmlns:p14="http://schemas.microsoft.com/office/powerpoint/2010/main" val="784555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458DD-821C-4122-A6E4-14C4556E72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2438" y="441325"/>
            <a:ext cx="8543925" cy="66520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+mj-lt"/>
              </a:defRPr>
            </a:lvl1pPr>
          </a:lstStyle>
          <a:p>
            <a:r>
              <a:rPr lang="en-US" dirty="0"/>
              <a:t>Main Title Here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25547B-AA6A-488F-B57A-9C4AA8C5964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52438" y="1695664"/>
            <a:ext cx="4191000" cy="2937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Sub-title Here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59436D-D237-463C-8B68-09AED9AFE04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2438" y="2125663"/>
            <a:ext cx="4191000" cy="2989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j-lt"/>
              </a:defRPr>
            </a:lvl1pPr>
          </a:lstStyle>
          <a:p>
            <a:pPr lvl="0"/>
            <a:r>
              <a:rPr lang="en-US" dirty="0"/>
              <a:t>Body Text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12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3112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computer, drawing&#10;&#10;Description automatically generated">
            <a:extLst>
              <a:ext uri="{FF2B5EF4-FFF2-40B4-BE49-F238E27FC236}">
                <a16:creationId xmlns:a16="http://schemas.microsoft.com/office/drawing/2014/main" id="{20AEB1FC-BE8D-2A4C-874F-A195B0E83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273167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46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031" userDrawn="1">
          <p15:clr>
            <a:srgbClr val="F26B43"/>
          </p15:clr>
        </p15:guide>
        <p15:guide id="2" orient="horz" pos="3362" userDrawn="1">
          <p15:clr>
            <a:srgbClr val="F26B43"/>
          </p15:clr>
        </p15:guide>
        <p15:guide id="3" orient="horz" pos="278" userDrawn="1">
          <p15:clr>
            <a:srgbClr val="F26B43"/>
          </p15:clr>
        </p15:guide>
        <p15:guide id="4" pos="285" userDrawn="1">
          <p15:clr>
            <a:srgbClr val="F26B43"/>
          </p15:clr>
        </p15:guide>
        <p15:guide id="5" orient="horz" pos="3861" userDrawn="1">
          <p15:clr>
            <a:srgbClr val="F26B43"/>
          </p15:clr>
        </p15:guide>
        <p15:guide id="6" pos="595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EA2AD2-73CA-4198-9DDB-EE4536259BF9}"/>
              </a:ext>
            </a:extLst>
          </p:cNvPr>
          <p:cNvSpPr txBox="1"/>
          <p:nvPr/>
        </p:nvSpPr>
        <p:spPr>
          <a:xfrm>
            <a:off x="9020432" y="6431688"/>
            <a:ext cx="519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0669206-106D-44B8-96A6-16BFEAA1252D}" type="slidenum">
              <a:rPr lang="en-GB" sz="1000" smtClean="0"/>
              <a:pPr algn="r"/>
              <a:t>‹#›</a:t>
            </a:fld>
            <a:endParaRPr lang="en-GB" sz="1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43A9C4-187D-4695-BC69-2B1BB901D5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38" y="6444948"/>
            <a:ext cx="894448" cy="15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00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78">
          <p15:clr>
            <a:srgbClr val="F26B43"/>
          </p15:clr>
        </p15:guide>
        <p15:guide id="4" pos="285">
          <p15:clr>
            <a:srgbClr val="F26B43"/>
          </p15:clr>
        </p15:guide>
        <p15:guide id="5" orient="horz" pos="3861">
          <p15:clr>
            <a:srgbClr val="F26B43"/>
          </p15:clr>
        </p15:guide>
        <p15:guide id="6" pos="595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EA2AD2-73CA-4198-9DDB-EE4536259BF9}"/>
              </a:ext>
            </a:extLst>
          </p:cNvPr>
          <p:cNvSpPr txBox="1"/>
          <p:nvPr/>
        </p:nvSpPr>
        <p:spPr>
          <a:xfrm>
            <a:off x="7821827" y="6431688"/>
            <a:ext cx="17182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rgbClr val="0081CC"/>
                </a:solidFill>
              </a:rPr>
              <a:t>www.sato-global.com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05CCA1-B4AE-4307-8BFB-F3119133A8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38" y="441325"/>
            <a:ext cx="1548000" cy="45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2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78">
          <p15:clr>
            <a:srgbClr val="F26B43"/>
          </p15:clr>
        </p15:guide>
        <p15:guide id="4" pos="285">
          <p15:clr>
            <a:srgbClr val="F26B43"/>
          </p15:clr>
        </p15:guide>
        <p15:guide id="5" orient="horz" pos="3861">
          <p15:clr>
            <a:srgbClr val="F26B43"/>
          </p15:clr>
        </p15:guide>
        <p15:guide id="6" pos="5955">
          <p15:clr>
            <a:srgbClr val="F26B43"/>
          </p15:clr>
        </p15:guide>
        <p15:guide id="7" orient="horz" pos="415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0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ws.amazon.com/blogs/security/tls-1-2-required-for-aws-fips-endpoint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4">
            <a:extLst>
              <a:ext uri="{FF2B5EF4-FFF2-40B4-BE49-F238E27FC236}">
                <a16:creationId xmlns:a16="http://schemas.microsoft.com/office/drawing/2014/main" id="{03B3F7BF-CFF5-4C3A-B124-0CC33C871AB4}"/>
              </a:ext>
            </a:extLst>
          </p:cNvPr>
          <p:cNvSpPr txBox="1"/>
          <p:nvPr/>
        </p:nvSpPr>
        <p:spPr>
          <a:xfrm>
            <a:off x="1636879" y="3595438"/>
            <a:ext cx="663224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4000" b="1" dirty="0">
                <a:ea typeface="Meiryo UI" pitchFamily="50" charset="-128"/>
                <a:cs typeface="Meiryo UI" pitchFamily="50" charset="-128"/>
              </a:rPr>
              <a:t>Security and Communication</a:t>
            </a:r>
            <a:endParaRPr kumimoji="1" lang="ja-JP" altLang="en-US" sz="4000" b="1" dirty="0"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" name="テキスト ボックス 5">
            <a:extLst>
              <a:ext uri="{FF2B5EF4-FFF2-40B4-BE49-F238E27FC236}">
                <a16:creationId xmlns:a16="http://schemas.microsoft.com/office/drawing/2014/main" id="{F1851CCD-9FC3-40E4-9B65-4845A37AC821}"/>
              </a:ext>
            </a:extLst>
          </p:cNvPr>
          <p:cNvSpPr txBox="1"/>
          <p:nvPr/>
        </p:nvSpPr>
        <p:spPr>
          <a:xfrm>
            <a:off x="7891975" y="5725591"/>
            <a:ext cx="2014026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altLang="ja-JP" dirty="0">
                <a:latin typeface="+mj-lt"/>
              </a:rPr>
              <a:t>SATO Corporation</a:t>
            </a:r>
          </a:p>
          <a:p>
            <a:pPr algn="l"/>
            <a:r>
              <a:rPr lang="en-US" altLang="ja-JP" dirty="0">
                <a:latin typeface="+mj-lt"/>
              </a:rPr>
              <a:t>November 2021</a:t>
            </a:r>
          </a:p>
          <a:p>
            <a:pPr algn="l"/>
            <a:r>
              <a:rPr lang="en-US" altLang="ja-JP" dirty="0">
                <a:latin typeface="+mj-lt"/>
              </a:rPr>
              <a:t>Revision: 3.1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58285D41-F70C-46E4-93C7-AAEEEAF0F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234" y="2239049"/>
            <a:ext cx="1181531" cy="1166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0484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5B27A-4369-4754-95F8-67C93199D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38" y="402532"/>
            <a:ext cx="8543925" cy="665205"/>
          </a:xfrm>
        </p:spPr>
        <p:txBody>
          <a:bodyPr/>
          <a:lstStyle/>
          <a:p>
            <a:r>
              <a:rPr lang="en-US" dirty="0">
                <a:latin typeface="+mn-lt"/>
              </a:rPr>
              <a:t>Changing of Printer Settings</a:t>
            </a:r>
          </a:p>
        </p:txBody>
      </p:sp>
      <p:graphicFrame>
        <p:nvGraphicFramePr>
          <p:cNvPr id="5" name="図表 2">
            <a:extLst>
              <a:ext uri="{FF2B5EF4-FFF2-40B4-BE49-F238E27FC236}">
                <a16:creationId xmlns:a16="http://schemas.microsoft.com/office/drawing/2014/main" id="{C0AE2BBE-F9EF-48D9-8C95-1EB083DF43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9078454"/>
              </p:ext>
            </p:extLst>
          </p:nvPr>
        </p:nvGraphicFramePr>
        <p:xfrm>
          <a:off x="336402" y="715929"/>
          <a:ext cx="8990551" cy="4889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BDB7D20-B53E-4519-BF4E-A53985A827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1524" y="4826650"/>
            <a:ext cx="2413195" cy="155666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15B3A1E-EF76-4CAA-94B7-017E998E7743}"/>
              </a:ext>
            </a:extLst>
          </p:cNvPr>
          <p:cNvSpPr/>
          <p:nvPr/>
        </p:nvSpPr>
        <p:spPr>
          <a:xfrm>
            <a:off x="1061524" y="5390014"/>
            <a:ext cx="2413195" cy="168812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E95993-13CE-4106-A787-0FFF77976759}"/>
              </a:ext>
            </a:extLst>
          </p:cNvPr>
          <p:cNvSpPr txBox="1"/>
          <p:nvPr/>
        </p:nvSpPr>
        <p:spPr>
          <a:xfrm>
            <a:off x="3657600" y="5199535"/>
            <a:ext cx="55673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Customer has full control of their security network. Customer can give SATO permission to remotely access or prohibit remote control of printer settings.</a:t>
            </a:r>
          </a:p>
        </p:txBody>
      </p:sp>
    </p:spTree>
    <p:extLst>
      <p:ext uri="{BB962C8B-B14F-4D97-AF65-F5344CB8AC3E}">
        <p14:creationId xmlns:p14="http://schemas.microsoft.com/office/powerpoint/2010/main" val="903811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AFBEB-21F6-4623-9625-6FCF746E8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Required Printer Network Configuration</a:t>
            </a:r>
          </a:p>
        </p:txBody>
      </p:sp>
      <p:graphicFrame>
        <p:nvGraphicFramePr>
          <p:cNvPr id="5" name="図表 2">
            <a:extLst>
              <a:ext uri="{FF2B5EF4-FFF2-40B4-BE49-F238E27FC236}">
                <a16:creationId xmlns:a16="http://schemas.microsoft.com/office/drawing/2014/main" id="{C5237F67-4360-4421-9E9A-EDF8239F94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1867539"/>
              </p:ext>
            </p:extLst>
          </p:nvPr>
        </p:nvGraphicFramePr>
        <p:xfrm>
          <a:off x="629552" y="907733"/>
          <a:ext cx="7694881" cy="5042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332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83F817-87FA-44AE-8267-76FB6E3681DA}"/>
              </a:ext>
            </a:extLst>
          </p:cNvPr>
          <p:cNvSpPr txBox="1"/>
          <p:nvPr/>
        </p:nvSpPr>
        <p:spPr>
          <a:xfrm>
            <a:off x="365940" y="5576323"/>
            <a:ext cx="6003967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lnSpc>
                <a:spcPct val="120000"/>
              </a:lnSpc>
            </a:pPr>
            <a:r>
              <a:rPr lang="en-US" altLang="ja-JP" sz="9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©2020 SATO Global Business</a:t>
            </a:r>
            <a:r>
              <a:rPr lang="en-US" altLang="ja-JP" sz="900" baseline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Services Pte. Ltd</a:t>
            </a:r>
            <a:r>
              <a:rPr lang="en-US" altLang="ja-JP" sz="9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. All rights reserved.</a:t>
            </a:r>
            <a:endParaRPr lang="en-US" altLang="ja-JP" sz="900" dirty="0">
              <a:latin typeface="+mj-lt"/>
              <a:cs typeface="Arial" panose="020B0604020202020204" pitchFamily="34" charset="0"/>
            </a:endParaRPr>
          </a:p>
          <a:p>
            <a:pPr defTabSz="457200">
              <a:lnSpc>
                <a:spcPct val="120000"/>
              </a:lnSpc>
            </a:pPr>
            <a:r>
              <a:rPr lang="en-US" altLang="ja-JP" sz="900" dirty="0">
                <a:latin typeface="+mj-lt"/>
                <a:cs typeface="Arial" panose="020B0604020202020204" pitchFamily="34" charset="0"/>
              </a:rPr>
              <a:t>This</a:t>
            </a:r>
            <a:r>
              <a:rPr lang="ja-JP" altLang="en-US" sz="9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ja-JP" sz="900" dirty="0">
                <a:latin typeface="+mj-lt"/>
                <a:cs typeface="Arial" panose="020B0604020202020204" pitchFamily="34" charset="0"/>
              </a:rPr>
              <a:t>document</a:t>
            </a:r>
            <a:r>
              <a:rPr lang="ja-JP" altLang="en-US" sz="9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ja-JP" sz="900" dirty="0">
                <a:latin typeface="+mj-lt"/>
                <a:cs typeface="Arial" panose="020B0604020202020204" pitchFamily="34" charset="0"/>
              </a:rPr>
              <a:t>is</a:t>
            </a:r>
            <a:r>
              <a:rPr lang="ja-JP" altLang="en-US" sz="9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ja-JP" sz="900" dirty="0">
                <a:latin typeface="+mj-lt"/>
                <a:cs typeface="Arial" panose="020B0604020202020204" pitchFamily="34" charset="0"/>
              </a:rPr>
              <a:t>prepared</a:t>
            </a:r>
            <a:r>
              <a:rPr lang="ja-JP" altLang="en-US" sz="9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ja-JP" sz="900" dirty="0">
                <a:latin typeface="+mj-lt"/>
                <a:cs typeface="Arial" panose="020B0604020202020204" pitchFamily="34" charset="0"/>
              </a:rPr>
              <a:t>based</a:t>
            </a:r>
            <a:r>
              <a:rPr lang="ja-JP" altLang="en-US" sz="9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ja-JP" sz="900" dirty="0">
                <a:latin typeface="+mj-lt"/>
                <a:cs typeface="Arial" panose="020B0604020202020204" pitchFamily="34" charset="0"/>
              </a:rPr>
              <a:t>on</a:t>
            </a:r>
            <a:r>
              <a:rPr lang="ja-JP" altLang="en-US" sz="9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ja-JP" sz="900" dirty="0">
                <a:latin typeface="+mj-lt"/>
                <a:cs typeface="Arial" panose="020B0604020202020204" pitchFamily="34" charset="0"/>
              </a:rPr>
              <a:t>information</a:t>
            </a:r>
            <a:r>
              <a:rPr lang="ja-JP" altLang="en-US" sz="9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ja-JP" sz="900" dirty="0">
                <a:latin typeface="+mj-lt"/>
                <a:cs typeface="Arial" panose="020B0604020202020204" pitchFamily="34" charset="0"/>
              </a:rPr>
              <a:t>as</a:t>
            </a:r>
            <a:r>
              <a:rPr lang="ja-JP" altLang="en-US" sz="9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ja-JP" sz="900" dirty="0">
                <a:latin typeface="+mj-lt"/>
                <a:cs typeface="Arial" panose="020B0604020202020204" pitchFamily="34" charset="0"/>
              </a:rPr>
              <a:t>of Nov 2021.</a:t>
            </a:r>
          </a:p>
          <a:p>
            <a:pPr defTabSz="457200">
              <a:lnSpc>
                <a:spcPct val="120000"/>
              </a:lnSpc>
            </a:pPr>
            <a:r>
              <a:rPr lang="en-US" altLang="ja-JP" sz="9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Specifications subject to change without notice.</a:t>
            </a:r>
            <a:r>
              <a:rPr lang="ja-JP" altLang="en-US" sz="9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　</a:t>
            </a:r>
          </a:p>
          <a:p>
            <a:pPr defTabSz="457200">
              <a:lnSpc>
                <a:spcPct val="120000"/>
              </a:lnSpc>
            </a:pPr>
            <a:r>
              <a:rPr lang="en-US" altLang="ja-JP" sz="9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Any unauthorized reproduction of the contents of this presentation, in part or whole, is strictly prohibited.</a:t>
            </a:r>
            <a:r>
              <a:rPr lang="ja-JP" altLang="en-US" sz="9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　</a:t>
            </a:r>
          </a:p>
          <a:p>
            <a:pPr defTabSz="457200">
              <a:lnSpc>
                <a:spcPct val="120000"/>
              </a:lnSpc>
            </a:pPr>
            <a:r>
              <a:rPr lang="en-US" altLang="ja-JP" sz="9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SATO is a registered trademark of SATO Holdings Corporation and its subsidiaries in Japan, the U.S. and other countries. </a:t>
            </a:r>
          </a:p>
          <a:p>
            <a:pPr defTabSz="457200">
              <a:lnSpc>
                <a:spcPct val="120000"/>
              </a:lnSpc>
            </a:pPr>
            <a:r>
              <a:rPr lang="en-US" altLang="ja-JP" sz="9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All other trademarks are the property of their respective owners.</a:t>
            </a:r>
            <a:endParaRPr lang="ja-JP" altLang="en-US" sz="9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937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CDFC0-E2F4-47D0-B7DC-E9356D760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Table of Contents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3A655-625A-4206-928A-7FCC8776DD9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2438" y="1106530"/>
            <a:ext cx="8543925" cy="3782078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GB" sz="2000" dirty="0">
                <a:latin typeface="+mn-lt"/>
              </a:rPr>
              <a:t>SOS Security and Communication in General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+mn-lt"/>
              </a:rPr>
              <a:t>SOS Architecture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+mn-lt"/>
              </a:rPr>
              <a:t>SOS Check Points Review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+mn-lt"/>
              </a:rPr>
              <a:t>Firewall Configuration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+mn-lt"/>
              </a:rPr>
              <a:t>Type of Information sent to SOS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+mn-lt"/>
              </a:rPr>
              <a:t>Notification and Error Contents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+mn-lt"/>
              </a:rPr>
              <a:t>Changing of Printer Settings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+mn-lt"/>
              </a:rPr>
              <a:t>Required Printer Network Configuration</a:t>
            </a:r>
          </a:p>
          <a:p>
            <a:pPr marL="342900" indent="-342900">
              <a:buAutoNum type="arabicPeriod"/>
            </a:pPr>
            <a:endParaRPr lang="en-GB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8314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F0C46-929B-4175-B464-CE118C4B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38" y="328110"/>
            <a:ext cx="8543925" cy="665205"/>
          </a:xfrm>
        </p:spPr>
        <p:txBody>
          <a:bodyPr/>
          <a:lstStyle/>
          <a:p>
            <a:r>
              <a:rPr lang="en-US" dirty="0">
                <a:latin typeface="+mn-lt"/>
              </a:rPr>
              <a:t>SOS Security and Communication in General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2FD0F93-902B-4403-9BCC-F4957B726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1417" y="932359"/>
            <a:ext cx="4191000" cy="293774"/>
          </a:xfrm>
        </p:spPr>
        <p:txBody>
          <a:bodyPr/>
          <a:lstStyle/>
          <a:p>
            <a:r>
              <a:rPr lang="en-US" sz="2000" dirty="0"/>
              <a:t>Why is SOS secured?</a:t>
            </a:r>
          </a:p>
        </p:txBody>
      </p:sp>
      <p:sp>
        <p:nvSpPr>
          <p:cNvPr id="20" name="テキスト ボックス 3">
            <a:extLst>
              <a:ext uri="{FF2B5EF4-FFF2-40B4-BE49-F238E27FC236}">
                <a16:creationId xmlns:a16="http://schemas.microsoft.com/office/drawing/2014/main" id="{738F3BB7-2541-4C46-953B-128F5108CE4F}"/>
              </a:ext>
            </a:extLst>
          </p:cNvPr>
          <p:cNvSpPr txBox="1"/>
          <p:nvPr/>
        </p:nvSpPr>
        <p:spPr>
          <a:xfrm>
            <a:off x="424228" y="1772447"/>
            <a:ext cx="9149098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altLang="ja-JP" sz="1600" dirty="0">
                <a:ea typeface="Meiryo UI" panose="020B0604030504040204" pitchFamily="50" charset="-128"/>
                <a:cs typeface="Arial" panose="020B0604020202020204" pitchFamily="34" charset="0"/>
              </a:rPr>
              <a:t>World-class cloud servers with high confidentiality, encryption, replication, maintainability and availability.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ja-JP" sz="1600" dirty="0">
                <a:ea typeface="Meiryo UI" panose="020B0604030504040204" pitchFamily="50" charset="-128"/>
                <a:cs typeface="Arial" panose="020B0604020202020204" pitchFamily="34" charset="0"/>
              </a:rPr>
              <a:t>Compliance certification and attestation by independent auditor: CSA, </a:t>
            </a:r>
            <a:r>
              <a:rPr lang="en-US" altLang="en-US" sz="1600" dirty="0">
                <a:ea typeface="Meiryo UI" pitchFamily="50" charset="-128"/>
                <a:cs typeface="Arial" panose="020B0604020202020204" pitchFamily="34" charset="0"/>
              </a:rPr>
              <a:t>ISO 27001, </a:t>
            </a:r>
            <a:r>
              <a:rPr lang="en-US" altLang="ja-JP" sz="1600" dirty="0">
                <a:ea typeface="Meiryo UI" pitchFamily="50" charset="-128"/>
                <a:cs typeface="Arial" panose="020B0604020202020204" pitchFamily="34" charset="0"/>
              </a:rPr>
              <a:t>ISO</a:t>
            </a:r>
            <a:r>
              <a:rPr lang="ja-JP" altLang="en-US" sz="1600" dirty="0">
                <a:ea typeface="Meiryo UI" pitchFamily="50" charset="-128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ea typeface="Meiryo UI" pitchFamily="50" charset="-128"/>
                <a:cs typeface="Arial" panose="020B0604020202020204" pitchFamily="34" charset="0"/>
              </a:rPr>
              <a:t>27018, </a:t>
            </a:r>
            <a:r>
              <a:rPr lang="en-US" altLang="en-US" sz="1600" dirty="0">
                <a:ea typeface="Meiryo UI" pitchFamily="50" charset="-128"/>
                <a:cs typeface="Arial" panose="020B0604020202020204" pitchFamily="34" charset="0"/>
              </a:rPr>
              <a:t>PCI DSS, SOC 1, SOC 2 SOC 3, FedRAMP, FIPS, FISMA, HIPAA,</a:t>
            </a:r>
            <a:r>
              <a:rPr lang="ja-JP" altLang="en-US" sz="1600" dirty="0">
                <a:ea typeface="Meiryo UI" pitchFamily="50" charset="-128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ea typeface="Meiryo UI" pitchFamily="50" charset="-128"/>
                <a:cs typeface="Arial" panose="020B0604020202020204" pitchFamily="34" charset="0"/>
              </a:rPr>
              <a:t>C5, ENS</a:t>
            </a:r>
            <a:r>
              <a:rPr lang="en-US" altLang="en-US" sz="1600" dirty="0">
                <a:ea typeface="Meiryo UI" pitchFamily="50" charset="-128"/>
                <a:cs typeface="Arial" panose="020B0604020202020204" pitchFamily="34" charset="0"/>
              </a:rPr>
              <a:t>, etc. </a:t>
            </a:r>
            <a:endParaRPr lang="ja-JP" altLang="en-US" sz="1600" dirty="0">
              <a:ea typeface="Meiryo UI" pitchFamily="50" charset="-128"/>
              <a:cs typeface="Arial" panose="020B0604020202020204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altLang="ja-JP" sz="1600" dirty="0">
                <a:ea typeface="Meiryo UI" pitchFamily="50" charset="-128"/>
                <a:cs typeface="Arial" panose="020B0604020202020204" pitchFamily="34" charset="0"/>
              </a:rPr>
              <a:t>Security standard for SOS application meets with </a:t>
            </a:r>
            <a:r>
              <a:rPr lang="en-US" altLang="en-US" sz="1600" dirty="0">
                <a:ea typeface="Meiryo UI" pitchFamily="50" charset="-128"/>
                <a:cs typeface="Arial" panose="020B0604020202020204" pitchFamily="34" charset="0"/>
              </a:rPr>
              <a:t>ASVS (Application Security Verification Standard)</a:t>
            </a:r>
            <a:r>
              <a:rPr lang="en-US" altLang="ja-JP" sz="1600" dirty="0">
                <a:ea typeface="Meiryo UI" pitchFamily="50" charset="-128"/>
                <a:cs typeface="Arial" panose="020B0604020202020204" pitchFamily="34" charset="0"/>
              </a:rPr>
              <a:t>. </a:t>
            </a:r>
            <a:endParaRPr lang="ja-JP" altLang="en-US" sz="1600" dirty="0"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21" name="テキスト ボックス 6">
            <a:extLst>
              <a:ext uri="{FF2B5EF4-FFF2-40B4-BE49-F238E27FC236}">
                <a16:creationId xmlns:a16="http://schemas.microsoft.com/office/drawing/2014/main" id="{18DE9D83-EA8F-463A-9EC9-284B5DB29F64}"/>
              </a:ext>
            </a:extLst>
          </p:cNvPr>
          <p:cNvSpPr txBox="1"/>
          <p:nvPr/>
        </p:nvSpPr>
        <p:spPr>
          <a:xfrm>
            <a:off x="424228" y="3529102"/>
            <a:ext cx="8975501" cy="572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lvl="1" indent="-285750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sv-SE" altLang="ja-JP" sz="1600" dirty="0">
                <a:ea typeface="Meiryo UI" panose="020B0604030504040204" pitchFamily="50" charset="-128"/>
                <a:cs typeface="Arial" panose="020B0604020202020204" pitchFamily="34" charset="0"/>
              </a:rPr>
              <a:t>TLS (Transport Layer Security) is used in all data commuications.             </a:t>
            </a:r>
            <a:endParaRPr lang="ja-JP" altLang="en-US" sz="1600" strike="sngStrike" dirty="0">
              <a:ea typeface="Meiryo UI" panose="020B0604030504040204" pitchFamily="50" charset="-128"/>
              <a:cs typeface="Arial" panose="020B0604020202020204" pitchFamily="34" charset="0"/>
            </a:endParaRPr>
          </a:p>
          <a:p>
            <a:pPr marL="285750" lvl="1" indent="-285750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altLang="ja-JP" sz="1600" dirty="0">
                <a:ea typeface="Meiryo UI" panose="020B0604030504040204" pitchFamily="50" charset="-128"/>
                <a:cs typeface="Arial" panose="020B0604020202020204" pitchFamily="34" charset="0"/>
              </a:rPr>
              <a:t>TLS enables server/client authentication, data encryption and data integrity over internet traffic.</a:t>
            </a:r>
            <a:endParaRPr lang="ja-JP" altLang="en-US" sz="1600" strike="sngStrike" dirty="0"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2" name="テキスト ボックス 8">
            <a:extLst>
              <a:ext uri="{FF2B5EF4-FFF2-40B4-BE49-F238E27FC236}">
                <a16:creationId xmlns:a16="http://schemas.microsoft.com/office/drawing/2014/main" id="{95C6E881-6259-45EE-97A7-0F2BFA90F45C}"/>
              </a:ext>
            </a:extLst>
          </p:cNvPr>
          <p:cNvSpPr txBox="1"/>
          <p:nvPr/>
        </p:nvSpPr>
        <p:spPr>
          <a:xfrm>
            <a:off x="424228" y="4662961"/>
            <a:ext cx="9129666" cy="1015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lvl="1" indent="-285750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altLang="ja-JP" sz="1600" dirty="0">
                <a:ea typeface="Meiryo UI" panose="020B0604030504040204" pitchFamily="50" charset="-128"/>
                <a:cs typeface="Arial" panose="020B0604020202020204" pitchFamily="34" charset="0"/>
              </a:rPr>
              <a:t>MQTT (TLS) for messages between printer and broker is used. It is a lightweight messaging protocol for IoT and M2M connectivity.</a:t>
            </a:r>
            <a:endParaRPr lang="ja-JP" altLang="en-US" sz="1600" dirty="0">
              <a:ea typeface="Meiryo UI" panose="020B0604030504040204" pitchFamily="50" charset="-128"/>
              <a:cs typeface="Arial" panose="020B0604020202020204" pitchFamily="34" charset="0"/>
            </a:endParaRPr>
          </a:p>
          <a:p>
            <a:pPr marL="285750" lvl="1" indent="-285750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ea typeface="Meiryo UI" panose="020B0604030504040204" pitchFamily="50" charset="-128"/>
                <a:cs typeface="Arial" panose="020B0604020202020204" pitchFamily="34" charset="0"/>
              </a:rPr>
              <a:t>MQTT (Message Queuing Telemetry Transport) is designed to be used in addition to the TCP/IP protocol which is ideal for applications where short messages are frequently transmitted.</a:t>
            </a:r>
            <a:endParaRPr kumimoji="1" lang="ja-JP" altLang="en-US" sz="1050" dirty="0"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3CB38AE-66F0-4581-951C-A44014FE9891}"/>
              </a:ext>
            </a:extLst>
          </p:cNvPr>
          <p:cNvSpPr txBox="1"/>
          <p:nvPr/>
        </p:nvSpPr>
        <p:spPr>
          <a:xfrm>
            <a:off x="424228" y="1412898"/>
            <a:ext cx="9149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1. Top quality </a:t>
            </a:r>
            <a:r>
              <a:rPr kumimoji="1" lang="en-US" sz="2000" b="1" dirty="0">
                <a:ea typeface="Meiryo UI" panose="020B0604030504040204" pitchFamily="50" charset="-128"/>
                <a:cs typeface="Arial" panose="020B0604020202020204" pitchFamily="34" charset="0"/>
              </a:rPr>
              <a:t>c</a:t>
            </a:r>
            <a:r>
              <a:rPr kumimoji="1" lang="en-US" altLang="ja-JP" sz="2000" b="1" dirty="0">
                <a:ea typeface="Meiryo UI" panose="020B0604030504040204" pitchFamily="50" charset="-128"/>
                <a:cs typeface="Arial" panose="020B0604020202020204" pitchFamily="34" charset="0"/>
              </a:rPr>
              <a:t>loud</a:t>
            </a:r>
            <a:r>
              <a:rPr kumimoji="1" lang="en-US" altLang="ja-JP" sz="2000" b="1" baseline="0" dirty="0">
                <a:ea typeface="Meiryo UI" panose="020B0604030504040204" pitchFamily="50" charset="-128"/>
                <a:cs typeface="Arial" panose="020B0604020202020204" pitchFamily="34" charset="0"/>
              </a:rPr>
              <a:t> environment to ensure confidentiality, security, and availability.</a:t>
            </a:r>
            <a:endParaRPr lang="en-US" sz="20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2810FC8-22CD-4769-AA19-4AA1A2585009}"/>
              </a:ext>
            </a:extLst>
          </p:cNvPr>
          <p:cNvSpPr txBox="1"/>
          <p:nvPr/>
        </p:nvSpPr>
        <p:spPr>
          <a:xfrm>
            <a:off x="424228" y="3161834"/>
            <a:ext cx="9149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2. Communication protected by data encryption.</a:t>
            </a:r>
            <a:r>
              <a:rPr kumimoji="1" lang="en-US" sz="2000" b="1" dirty="0">
                <a:ea typeface="Meiryo UI" panose="020B0604030504040204" pitchFamily="50" charset="-128"/>
                <a:cs typeface="Arial" panose="020B0604020202020204" pitchFamily="34" charset="0"/>
              </a:rPr>
              <a:t> </a:t>
            </a:r>
            <a:endParaRPr kumimoji="1" lang="ja-JP" altLang="en-US" sz="2000" b="1" dirty="0">
              <a:solidFill>
                <a:schemeClr val="bg1"/>
              </a:solidFill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BAD91BE-50EB-47A3-9C79-7AA0862F2361}"/>
              </a:ext>
            </a:extLst>
          </p:cNvPr>
          <p:cNvSpPr txBox="1"/>
          <p:nvPr/>
        </p:nvSpPr>
        <p:spPr>
          <a:xfrm>
            <a:off x="424228" y="4258739"/>
            <a:ext cx="9149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3. Minimal Network Load.</a:t>
            </a:r>
          </a:p>
        </p:txBody>
      </p:sp>
    </p:spTree>
    <p:extLst>
      <p:ext uri="{BB962C8B-B14F-4D97-AF65-F5344CB8AC3E}">
        <p14:creationId xmlns:p14="http://schemas.microsoft.com/office/powerpoint/2010/main" val="193794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DE313-0849-4A23-B294-7688B414D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38" y="229332"/>
            <a:ext cx="8543925" cy="665205"/>
          </a:xfrm>
        </p:spPr>
        <p:txBody>
          <a:bodyPr/>
          <a:lstStyle/>
          <a:p>
            <a:r>
              <a:rPr lang="en-US" dirty="0">
                <a:latin typeface="+mn-lt"/>
              </a:rPr>
              <a:t>SOS Architecture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FFE3F242-EF1F-4150-AD5F-5338083A7C4E}"/>
              </a:ext>
            </a:extLst>
          </p:cNvPr>
          <p:cNvSpPr/>
          <p:nvPr/>
        </p:nvSpPr>
        <p:spPr>
          <a:xfrm>
            <a:off x="120512" y="1219765"/>
            <a:ext cx="2827338" cy="421676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7E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72BC3458-DBEB-412B-A587-990F807F1620}"/>
              </a:ext>
            </a:extLst>
          </p:cNvPr>
          <p:cNvSpPr/>
          <p:nvPr/>
        </p:nvSpPr>
        <p:spPr>
          <a:xfrm>
            <a:off x="6923295" y="2316331"/>
            <a:ext cx="2827338" cy="312019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A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57150">
                <a:solidFill>
                  <a:schemeClr val="tx1"/>
                </a:solidFill>
              </a:ln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707D63C-47E0-415D-B01A-CE2248F27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48" y="3911635"/>
            <a:ext cx="1995671" cy="1090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B6782102-228F-4E6D-9C7C-8C986E2248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707" y="3665853"/>
            <a:ext cx="1560513" cy="150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BFCA5C3-D84D-4792-86C8-3CBB785BEF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887" y="1776805"/>
            <a:ext cx="2470151" cy="4181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9DA82A6-514A-45EC-A459-9704C0E6D6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327" y="2037964"/>
            <a:ext cx="1267714" cy="1377950"/>
          </a:xfrm>
          <a:prstGeom prst="rect">
            <a:avLst/>
          </a:prstGeom>
        </p:spPr>
      </p:pic>
      <p:sp>
        <p:nvSpPr>
          <p:cNvPr id="12" name="角丸四角形 28">
            <a:extLst>
              <a:ext uri="{FF2B5EF4-FFF2-40B4-BE49-F238E27FC236}">
                <a16:creationId xmlns:a16="http://schemas.microsoft.com/office/drawing/2014/main" id="{3FABAC6D-4E5C-400B-AB15-A9757CE7BF52}"/>
              </a:ext>
            </a:extLst>
          </p:cNvPr>
          <p:cNvSpPr/>
          <p:nvPr/>
        </p:nvSpPr>
        <p:spPr>
          <a:xfrm>
            <a:off x="4111774" y="2951005"/>
            <a:ext cx="1510489" cy="755007"/>
          </a:xfrm>
          <a:prstGeom prst="roundRect">
            <a:avLst/>
          </a:prstGeom>
          <a:solidFill>
            <a:srgbClr val="4A4A4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Web Service</a:t>
            </a:r>
            <a:endParaRPr lang="en-US" altLang="ja-JP" sz="1400" b="1" dirty="0">
              <a:solidFill>
                <a:schemeClr val="bg1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13" name="角丸四角形 29">
            <a:extLst>
              <a:ext uri="{FF2B5EF4-FFF2-40B4-BE49-F238E27FC236}">
                <a16:creationId xmlns:a16="http://schemas.microsoft.com/office/drawing/2014/main" id="{1554C95B-E218-4503-81D5-A78C494C671A}"/>
              </a:ext>
            </a:extLst>
          </p:cNvPr>
          <p:cNvSpPr/>
          <p:nvPr/>
        </p:nvSpPr>
        <p:spPr>
          <a:xfrm>
            <a:off x="4111775" y="1794378"/>
            <a:ext cx="1510489" cy="755007"/>
          </a:xfrm>
          <a:prstGeom prst="roundRect">
            <a:avLst/>
          </a:prstGeom>
          <a:solidFill>
            <a:srgbClr val="4A4A4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Messaging Protocol/Broker</a:t>
            </a:r>
            <a:endParaRPr kumimoji="1" lang="ja-JP" altLang="en-US" sz="1400" b="1" dirty="0">
              <a:solidFill>
                <a:schemeClr val="bg1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14" name="角丸四角形 35">
            <a:extLst>
              <a:ext uri="{FF2B5EF4-FFF2-40B4-BE49-F238E27FC236}">
                <a16:creationId xmlns:a16="http://schemas.microsoft.com/office/drawing/2014/main" id="{0A568779-7525-4386-83D9-A5627F9F2A9B}"/>
              </a:ext>
            </a:extLst>
          </p:cNvPr>
          <p:cNvSpPr/>
          <p:nvPr/>
        </p:nvSpPr>
        <p:spPr>
          <a:xfrm>
            <a:off x="4115015" y="815305"/>
            <a:ext cx="1510489" cy="755007"/>
          </a:xfrm>
          <a:prstGeom prst="roundRect">
            <a:avLst/>
          </a:prstGeom>
          <a:solidFill>
            <a:srgbClr val="4A4A4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 dirty="0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Agent Update</a:t>
            </a:r>
          </a:p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(</a:t>
            </a:r>
            <a:r>
              <a:rPr kumimoji="1" lang="en-US" altLang="ja-JP" sz="1400" b="1" dirty="0" err="1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Github</a:t>
            </a:r>
            <a:r>
              <a:rPr kumimoji="1" lang="en-US" altLang="ja-JP" sz="1400" b="1" dirty="0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)</a:t>
            </a:r>
            <a:endParaRPr kumimoji="1" lang="ja-JP" altLang="en-US" sz="1400" b="1" dirty="0">
              <a:solidFill>
                <a:schemeClr val="bg1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15" name="テキスト ボックス 49">
            <a:extLst>
              <a:ext uri="{FF2B5EF4-FFF2-40B4-BE49-F238E27FC236}">
                <a16:creationId xmlns:a16="http://schemas.microsoft.com/office/drawing/2014/main" id="{680D1FE0-5B34-4F2D-A5CD-B82486F1872E}"/>
              </a:ext>
            </a:extLst>
          </p:cNvPr>
          <p:cNvSpPr txBox="1"/>
          <p:nvPr/>
        </p:nvSpPr>
        <p:spPr>
          <a:xfrm>
            <a:off x="925012" y="1430464"/>
            <a:ext cx="130234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F57E20"/>
                </a:solidFill>
                <a:ea typeface="Meiryo UI" pitchFamily="50" charset="-128"/>
                <a:cs typeface="Arial" panose="020B0604020202020204" pitchFamily="34" charset="0"/>
              </a:rPr>
              <a:t> SATO Printer</a:t>
            </a:r>
            <a:endParaRPr kumimoji="1" lang="en-US" altLang="ja-JP" sz="1600" b="1" dirty="0">
              <a:solidFill>
                <a:srgbClr val="F57E20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16" name="テキスト ボックス 50">
            <a:extLst>
              <a:ext uri="{FF2B5EF4-FFF2-40B4-BE49-F238E27FC236}">
                <a16:creationId xmlns:a16="http://schemas.microsoft.com/office/drawing/2014/main" id="{0AF35BC9-0935-4C06-991B-DD1B3C97787A}"/>
              </a:ext>
            </a:extLst>
          </p:cNvPr>
          <p:cNvSpPr txBox="1"/>
          <p:nvPr/>
        </p:nvSpPr>
        <p:spPr>
          <a:xfrm>
            <a:off x="1024048" y="3527196"/>
            <a:ext cx="958019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600" b="1" dirty="0">
                <a:solidFill>
                  <a:srgbClr val="F57E20"/>
                </a:solidFill>
                <a:ea typeface="Meiryo UI" pitchFamily="50" charset="-128"/>
                <a:cs typeface="Arial" panose="020B0604020202020204" pitchFamily="34" charset="0"/>
              </a:rPr>
              <a:t>SOS Web</a:t>
            </a:r>
            <a:endParaRPr kumimoji="1" lang="en-US" altLang="ja-JP" sz="1600" b="1" dirty="0">
              <a:solidFill>
                <a:srgbClr val="F57E20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7E16B79-F68B-448C-9F10-69E9AF02E7A7}"/>
              </a:ext>
            </a:extLst>
          </p:cNvPr>
          <p:cNvCxnSpPr>
            <a:stCxn id="12" idx="2"/>
            <a:endCxn id="9" idx="1"/>
          </p:cNvCxnSpPr>
          <p:nvPr/>
        </p:nvCxnSpPr>
        <p:spPr>
          <a:xfrm>
            <a:off x="4867019" y="3706012"/>
            <a:ext cx="2689688" cy="713110"/>
          </a:xfrm>
          <a:prstGeom prst="straightConnector1">
            <a:avLst/>
          </a:prstGeom>
          <a:ln>
            <a:solidFill>
              <a:srgbClr val="CC0201"/>
            </a:solidFill>
            <a:headEnd type="triangle"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13442B8-5AF4-4A4A-AC79-3A2F34D9F17F}"/>
              </a:ext>
            </a:extLst>
          </p:cNvPr>
          <p:cNvCxnSpPr>
            <a:stCxn id="8" idx="3"/>
            <a:endCxn id="12" idx="2"/>
          </p:cNvCxnSpPr>
          <p:nvPr/>
        </p:nvCxnSpPr>
        <p:spPr>
          <a:xfrm flipV="1">
            <a:off x="2574019" y="3706012"/>
            <a:ext cx="2293000" cy="750952"/>
          </a:xfrm>
          <a:prstGeom prst="straightConnector1">
            <a:avLst/>
          </a:prstGeom>
          <a:ln>
            <a:solidFill>
              <a:srgbClr val="CC0201"/>
            </a:solidFill>
            <a:headEnd type="triangle"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50">
            <a:extLst>
              <a:ext uri="{FF2B5EF4-FFF2-40B4-BE49-F238E27FC236}">
                <a16:creationId xmlns:a16="http://schemas.microsoft.com/office/drawing/2014/main" id="{C64B71E9-49D4-4E4C-955E-474248DCA8F1}"/>
              </a:ext>
            </a:extLst>
          </p:cNvPr>
          <p:cNvSpPr txBox="1"/>
          <p:nvPr/>
        </p:nvSpPr>
        <p:spPr>
          <a:xfrm>
            <a:off x="7077043" y="2489815"/>
            <a:ext cx="2519837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007AC9"/>
                </a:solidFill>
                <a:ea typeface="Meiryo UI" pitchFamily="50" charset="-128"/>
                <a:cs typeface="Arial" panose="020B0604020202020204" pitchFamily="34" charset="0"/>
              </a:rPr>
              <a:t>Remote technical support via SOS, phone or email during normal operating hours</a:t>
            </a:r>
            <a:endParaRPr kumimoji="1" lang="en-US" altLang="ja-JP" sz="1600" b="1" dirty="0">
              <a:solidFill>
                <a:srgbClr val="007AC9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cxnSp>
        <p:nvCxnSpPr>
          <p:cNvPr id="22" name="Elbow Connector 48">
            <a:extLst>
              <a:ext uri="{FF2B5EF4-FFF2-40B4-BE49-F238E27FC236}">
                <a16:creationId xmlns:a16="http://schemas.microsoft.com/office/drawing/2014/main" id="{56FF1860-A0D8-4F74-A352-0D80B07D3019}"/>
              </a:ext>
            </a:extLst>
          </p:cNvPr>
          <p:cNvCxnSpPr>
            <a:cxnSpLocks/>
            <a:stCxn id="13" idx="3"/>
            <a:endCxn id="12" idx="3"/>
          </p:cNvCxnSpPr>
          <p:nvPr/>
        </p:nvCxnSpPr>
        <p:spPr>
          <a:xfrm flipH="1">
            <a:off x="5622263" y="2171882"/>
            <a:ext cx="1" cy="1156627"/>
          </a:xfrm>
          <a:prstGeom prst="bentConnector3">
            <a:avLst>
              <a:gd name="adj1" fmla="val -22860000000"/>
            </a:avLst>
          </a:prstGeom>
          <a:ln>
            <a:solidFill>
              <a:srgbClr val="CC020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46">
            <a:extLst>
              <a:ext uri="{FF2B5EF4-FFF2-40B4-BE49-F238E27FC236}">
                <a16:creationId xmlns:a16="http://schemas.microsoft.com/office/drawing/2014/main" id="{DD21AC7A-11F9-437E-82C4-77C9099F376B}"/>
              </a:ext>
            </a:extLst>
          </p:cNvPr>
          <p:cNvSpPr txBox="1"/>
          <p:nvPr/>
        </p:nvSpPr>
        <p:spPr>
          <a:xfrm>
            <a:off x="3092724" y="897023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24" name="テキスト ボックス 48">
            <a:extLst>
              <a:ext uri="{FF2B5EF4-FFF2-40B4-BE49-F238E27FC236}">
                <a16:creationId xmlns:a16="http://schemas.microsoft.com/office/drawing/2014/main" id="{ACFCC64A-E61D-4745-8F7A-A1220F7217E5}"/>
              </a:ext>
            </a:extLst>
          </p:cNvPr>
          <p:cNvSpPr txBox="1"/>
          <p:nvPr/>
        </p:nvSpPr>
        <p:spPr>
          <a:xfrm>
            <a:off x="3042872" y="2249295"/>
            <a:ext cx="1183337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MQTT (8883)/</a:t>
            </a:r>
          </a:p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WebSocket (443)</a:t>
            </a:r>
          </a:p>
        </p:txBody>
      </p:sp>
      <p:sp>
        <p:nvSpPr>
          <p:cNvPr id="26" name="テキスト ボックス 46">
            <a:extLst>
              <a:ext uri="{FF2B5EF4-FFF2-40B4-BE49-F238E27FC236}">
                <a16:creationId xmlns:a16="http://schemas.microsoft.com/office/drawing/2014/main" id="{110EDE1B-249E-4EEC-992E-6B938E702C0B}"/>
              </a:ext>
            </a:extLst>
          </p:cNvPr>
          <p:cNvSpPr txBox="1"/>
          <p:nvPr/>
        </p:nvSpPr>
        <p:spPr>
          <a:xfrm>
            <a:off x="3027247" y="3351478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27" name="テキスト ボックス 46">
            <a:extLst>
              <a:ext uri="{FF2B5EF4-FFF2-40B4-BE49-F238E27FC236}">
                <a16:creationId xmlns:a16="http://schemas.microsoft.com/office/drawing/2014/main" id="{C83D490A-2CFC-4925-9318-823BAA91F7E3}"/>
              </a:ext>
            </a:extLst>
          </p:cNvPr>
          <p:cNvSpPr txBox="1"/>
          <p:nvPr/>
        </p:nvSpPr>
        <p:spPr>
          <a:xfrm>
            <a:off x="5838762" y="2680182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28" name="テキスト ボックス 46">
            <a:extLst>
              <a:ext uri="{FF2B5EF4-FFF2-40B4-BE49-F238E27FC236}">
                <a16:creationId xmlns:a16="http://schemas.microsoft.com/office/drawing/2014/main" id="{CF31AED1-2CAC-498C-AACC-6580713B9D92}"/>
              </a:ext>
            </a:extLst>
          </p:cNvPr>
          <p:cNvSpPr txBox="1"/>
          <p:nvPr/>
        </p:nvSpPr>
        <p:spPr>
          <a:xfrm rot="20127996">
            <a:off x="3271142" y="4188469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29" name="テキスト ボックス 46">
            <a:extLst>
              <a:ext uri="{FF2B5EF4-FFF2-40B4-BE49-F238E27FC236}">
                <a16:creationId xmlns:a16="http://schemas.microsoft.com/office/drawing/2014/main" id="{D82ADDA4-F89F-47D4-B07C-F18811CAB2A6}"/>
              </a:ext>
            </a:extLst>
          </p:cNvPr>
          <p:cNvSpPr txBox="1"/>
          <p:nvPr/>
        </p:nvSpPr>
        <p:spPr>
          <a:xfrm rot="858882">
            <a:off x="5700872" y="4149600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DA98336-E64F-4580-B6CC-F28847E0C324}"/>
              </a:ext>
            </a:extLst>
          </p:cNvPr>
          <p:cNvSpPr txBox="1"/>
          <p:nvPr/>
        </p:nvSpPr>
        <p:spPr>
          <a:xfrm>
            <a:off x="349393" y="5474552"/>
            <a:ext cx="94012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SOS is using 2 communication ports i.e. Port 443 and Port 8883.</a:t>
            </a:r>
          </a:p>
          <a:p>
            <a:pPr marL="342900" indent="-342900">
              <a:buAutoNum type="arabicPeriod"/>
            </a:pPr>
            <a:r>
              <a:rPr lang="en-US" dirty="0"/>
              <a:t>If customer can’t open port 8883 for MQTT, MQTT over WebSocket (443) protocol can be used for real time connection. </a:t>
            </a:r>
          </a:p>
        </p:txBody>
      </p:sp>
      <p:sp>
        <p:nvSpPr>
          <p:cNvPr id="59" name="テキスト ボックス 49">
            <a:extLst>
              <a:ext uri="{FF2B5EF4-FFF2-40B4-BE49-F238E27FC236}">
                <a16:creationId xmlns:a16="http://schemas.microsoft.com/office/drawing/2014/main" id="{A2F1E059-6CF6-44DD-BBD0-9ED0FA18CF27}"/>
              </a:ext>
            </a:extLst>
          </p:cNvPr>
          <p:cNvSpPr txBox="1"/>
          <p:nvPr/>
        </p:nvSpPr>
        <p:spPr>
          <a:xfrm>
            <a:off x="1010198" y="841611"/>
            <a:ext cx="1005916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F57E20"/>
                </a:solidFill>
                <a:ea typeface="Meiryo UI" pitchFamily="50" charset="-128"/>
                <a:cs typeface="Arial" panose="020B0604020202020204" pitchFamily="34" charset="0"/>
              </a:rPr>
              <a:t>Customer</a:t>
            </a:r>
            <a:endParaRPr kumimoji="1" lang="en-US" altLang="ja-JP" sz="1600" b="1" dirty="0">
              <a:solidFill>
                <a:srgbClr val="F57E20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91317DC0-3E20-488D-8404-9571FAC26E34}"/>
              </a:ext>
            </a:extLst>
          </p:cNvPr>
          <p:cNvCxnSpPr>
            <a:cxnSpLocks/>
            <a:stCxn id="11" idx="3"/>
            <a:endCxn id="14" idx="1"/>
          </p:cNvCxnSpPr>
          <p:nvPr/>
        </p:nvCxnSpPr>
        <p:spPr>
          <a:xfrm flipV="1">
            <a:off x="2210041" y="1192809"/>
            <a:ext cx="1904974" cy="1534130"/>
          </a:xfrm>
          <a:prstGeom prst="bentConnector3">
            <a:avLst>
              <a:gd name="adj1" fmla="val 45428"/>
            </a:avLst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4EBE9B41-0A5B-44CB-9744-1D04BAE0C396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2227492" y="2171882"/>
            <a:ext cx="1884283" cy="554880"/>
          </a:xfrm>
          <a:prstGeom prst="bentConnector3">
            <a:avLst>
              <a:gd name="adj1" fmla="val 44916"/>
            </a:avLst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775353DA-4E2D-4D8E-B2A4-263D1E233FB6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>
            <a:off x="2210041" y="2726939"/>
            <a:ext cx="1901733" cy="601570"/>
          </a:xfrm>
          <a:prstGeom prst="bentConnector3">
            <a:avLst>
              <a:gd name="adj1" fmla="val 44963"/>
            </a:avLst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76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1E103-8C33-4AF4-97E8-08AC72F14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38" y="147974"/>
            <a:ext cx="8543925" cy="665205"/>
          </a:xfrm>
        </p:spPr>
        <p:txBody>
          <a:bodyPr/>
          <a:lstStyle/>
          <a:p>
            <a:r>
              <a:rPr lang="en-US" dirty="0">
                <a:latin typeface="+mn-lt"/>
              </a:rPr>
              <a:t>SOS Check Points Review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9A8FF8A6-269B-4007-B6B2-24EB21518B67}"/>
              </a:ext>
            </a:extLst>
          </p:cNvPr>
          <p:cNvSpPr/>
          <p:nvPr/>
        </p:nvSpPr>
        <p:spPr>
          <a:xfrm>
            <a:off x="120512" y="1219765"/>
            <a:ext cx="2827338" cy="43007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7E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FCA629D-033B-4282-936F-B7A67ED02D24}"/>
              </a:ext>
            </a:extLst>
          </p:cNvPr>
          <p:cNvSpPr/>
          <p:nvPr/>
        </p:nvSpPr>
        <p:spPr>
          <a:xfrm>
            <a:off x="6923295" y="2316331"/>
            <a:ext cx="2827338" cy="312019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A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57150">
                <a:solidFill>
                  <a:schemeClr val="tx1"/>
                </a:solidFill>
              </a:ln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43DF929F-EB24-4ECB-B976-CB42B27B2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48" y="3911635"/>
            <a:ext cx="1995671" cy="1090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5C1E5069-963C-4DFA-8A57-17DD765FA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707" y="3665853"/>
            <a:ext cx="1560513" cy="150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C2A0810-184D-4D49-AA70-32CFE983D9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887" y="1776805"/>
            <a:ext cx="2470151" cy="4181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4B7E5AF-D284-478E-9412-9364AF0130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327" y="2037964"/>
            <a:ext cx="1267714" cy="1377950"/>
          </a:xfrm>
          <a:prstGeom prst="rect">
            <a:avLst/>
          </a:prstGeom>
        </p:spPr>
      </p:pic>
      <p:sp>
        <p:nvSpPr>
          <p:cNvPr id="12" name="角丸四角形 28">
            <a:extLst>
              <a:ext uri="{FF2B5EF4-FFF2-40B4-BE49-F238E27FC236}">
                <a16:creationId xmlns:a16="http://schemas.microsoft.com/office/drawing/2014/main" id="{EFD43F0E-B288-450C-AC19-6E3EEAAC6D1D}"/>
              </a:ext>
            </a:extLst>
          </p:cNvPr>
          <p:cNvSpPr/>
          <p:nvPr/>
        </p:nvSpPr>
        <p:spPr>
          <a:xfrm>
            <a:off x="4094324" y="2951005"/>
            <a:ext cx="1510489" cy="755007"/>
          </a:xfrm>
          <a:prstGeom prst="roundRect">
            <a:avLst/>
          </a:prstGeom>
          <a:solidFill>
            <a:srgbClr val="4A4A4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Web Service</a:t>
            </a:r>
            <a:endParaRPr lang="en-US" altLang="ja-JP" sz="1400" b="1" dirty="0">
              <a:solidFill>
                <a:schemeClr val="bg1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13" name="角丸四角形 29">
            <a:extLst>
              <a:ext uri="{FF2B5EF4-FFF2-40B4-BE49-F238E27FC236}">
                <a16:creationId xmlns:a16="http://schemas.microsoft.com/office/drawing/2014/main" id="{FFDFB025-0D1F-47AA-9C88-A91B256F14A6}"/>
              </a:ext>
            </a:extLst>
          </p:cNvPr>
          <p:cNvSpPr/>
          <p:nvPr/>
        </p:nvSpPr>
        <p:spPr>
          <a:xfrm>
            <a:off x="4094324" y="1785004"/>
            <a:ext cx="1510489" cy="755007"/>
          </a:xfrm>
          <a:prstGeom prst="roundRect">
            <a:avLst/>
          </a:prstGeom>
          <a:solidFill>
            <a:srgbClr val="4A4A4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Messaging Protocol/Broker</a:t>
            </a:r>
            <a:endParaRPr kumimoji="1" lang="ja-JP" altLang="en-US" sz="1400" b="1" dirty="0">
              <a:solidFill>
                <a:schemeClr val="bg1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14" name="角丸四角形 35">
            <a:extLst>
              <a:ext uri="{FF2B5EF4-FFF2-40B4-BE49-F238E27FC236}">
                <a16:creationId xmlns:a16="http://schemas.microsoft.com/office/drawing/2014/main" id="{4BC8E28A-5FB7-42A2-BEE8-333E12CB6026}"/>
              </a:ext>
            </a:extLst>
          </p:cNvPr>
          <p:cNvSpPr/>
          <p:nvPr/>
        </p:nvSpPr>
        <p:spPr>
          <a:xfrm>
            <a:off x="4115015" y="815305"/>
            <a:ext cx="1510489" cy="755007"/>
          </a:xfrm>
          <a:prstGeom prst="roundRect">
            <a:avLst/>
          </a:prstGeom>
          <a:solidFill>
            <a:srgbClr val="4A4A4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 dirty="0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Agent Update</a:t>
            </a:r>
          </a:p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(</a:t>
            </a:r>
            <a:r>
              <a:rPr kumimoji="1" lang="en-US" altLang="ja-JP" sz="1400" b="1" dirty="0" err="1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Github</a:t>
            </a:r>
            <a:r>
              <a:rPr kumimoji="1" lang="en-US" altLang="ja-JP" sz="1400" b="1" dirty="0">
                <a:solidFill>
                  <a:schemeClr val="bg1"/>
                </a:solidFill>
                <a:ea typeface="Meiryo UI" pitchFamily="50" charset="-128"/>
                <a:cs typeface="Arial" panose="020B0604020202020204" pitchFamily="34" charset="0"/>
              </a:rPr>
              <a:t>)</a:t>
            </a:r>
            <a:endParaRPr kumimoji="1" lang="ja-JP" altLang="en-US" sz="1400" b="1" dirty="0">
              <a:solidFill>
                <a:schemeClr val="bg1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15" name="テキスト ボックス 49">
            <a:extLst>
              <a:ext uri="{FF2B5EF4-FFF2-40B4-BE49-F238E27FC236}">
                <a16:creationId xmlns:a16="http://schemas.microsoft.com/office/drawing/2014/main" id="{711A5D6D-BA93-4D9B-A364-A79C43FEA70A}"/>
              </a:ext>
            </a:extLst>
          </p:cNvPr>
          <p:cNvSpPr txBox="1"/>
          <p:nvPr/>
        </p:nvSpPr>
        <p:spPr>
          <a:xfrm>
            <a:off x="948256" y="1430464"/>
            <a:ext cx="125585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F57E20"/>
                </a:solidFill>
                <a:ea typeface="Meiryo UI" pitchFamily="50" charset="-128"/>
                <a:cs typeface="Arial" panose="020B0604020202020204" pitchFamily="34" charset="0"/>
              </a:rPr>
              <a:t>SATO Printer</a:t>
            </a:r>
            <a:endParaRPr kumimoji="1" lang="en-US" altLang="ja-JP" sz="1600" b="1" dirty="0">
              <a:solidFill>
                <a:srgbClr val="F57E20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16" name="テキスト ボックス 50">
            <a:extLst>
              <a:ext uri="{FF2B5EF4-FFF2-40B4-BE49-F238E27FC236}">
                <a16:creationId xmlns:a16="http://schemas.microsoft.com/office/drawing/2014/main" id="{4638C221-46AB-440C-9971-82BFC1BF7516}"/>
              </a:ext>
            </a:extLst>
          </p:cNvPr>
          <p:cNvSpPr txBox="1"/>
          <p:nvPr/>
        </p:nvSpPr>
        <p:spPr>
          <a:xfrm>
            <a:off x="1024048" y="3527196"/>
            <a:ext cx="958019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600" b="1" dirty="0">
                <a:solidFill>
                  <a:srgbClr val="F57E20"/>
                </a:solidFill>
                <a:ea typeface="Meiryo UI" pitchFamily="50" charset="-128"/>
                <a:cs typeface="Arial" panose="020B0604020202020204" pitchFamily="34" charset="0"/>
              </a:rPr>
              <a:t>SOS Web</a:t>
            </a:r>
            <a:endParaRPr kumimoji="1" lang="en-US" altLang="ja-JP" sz="1600" b="1" dirty="0">
              <a:solidFill>
                <a:srgbClr val="F57E20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372D5F2-A15D-4A12-B1FF-36E4F4A6159B}"/>
              </a:ext>
            </a:extLst>
          </p:cNvPr>
          <p:cNvCxnSpPr>
            <a:stCxn id="12" idx="2"/>
            <a:endCxn id="9" idx="1"/>
          </p:cNvCxnSpPr>
          <p:nvPr/>
        </p:nvCxnSpPr>
        <p:spPr>
          <a:xfrm>
            <a:off x="4849569" y="3706012"/>
            <a:ext cx="2707138" cy="713110"/>
          </a:xfrm>
          <a:prstGeom prst="straightConnector1">
            <a:avLst/>
          </a:prstGeom>
          <a:ln>
            <a:solidFill>
              <a:srgbClr val="CC0201"/>
            </a:solidFill>
            <a:headEnd type="triangle"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5CAEB80-CBCF-4B4C-A0DB-5342BD625214}"/>
              </a:ext>
            </a:extLst>
          </p:cNvPr>
          <p:cNvCxnSpPr>
            <a:stCxn id="8" idx="3"/>
            <a:endCxn id="12" idx="2"/>
          </p:cNvCxnSpPr>
          <p:nvPr/>
        </p:nvCxnSpPr>
        <p:spPr>
          <a:xfrm flipV="1">
            <a:off x="2574019" y="3706012"/>
            <a:ext cx="2275550" cy="750952"/>
          </a:xfrm>
          <a:prstGeom prst="straightConnector1">
            <a:avLst/>
          </a:prstGeom>
          <a:ln>
            <a:solidFill>
              <a:srgbClr val="CC0201"/>
            </a:solidFill>
            <a:headEnd type="triangle"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50">
            <a:extLst>
              <a:ext uri="{FF2B5EF4-FFF2-40B4-BE49-F238E27FC236}">
                <a16:creationId xmlns:a16="http://schemas.microsoft.com/office/drawing/2014/main" id="{FCFA46F3-774A-40C3-8917-5E4880742529}"/>
              </a:ext>
            </a:extLst>
          </p:cNvPr>
          <p:cNvSpPr txBox="1"/>
          <p:nvPr/>
        </p:nvSpPr>
        <p:spPr>
          <a:xfrm>
            <a:off x="7077043" y="2489815"/>
            <a:ext cx="2519837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007AC9"/>
                </a:solidFill>
                <a:ea typeface="Meiryo UI" pitchFamily="50" charset="-128"/>
                <a:cs typeface="Arial" panose="020B0604020202020204" pitchFamily="34" charset="0"/>
              </a:rPr>
              <a:t>Technical support with live operators via SOS, phone or email during normal operating hours</a:t>
            </a:r>
            <a:endParaRPr kumimoji="1" lang="en-US" altLang="ja-JP" sz="1600" b="1" dirty="0">
              <a:solidFill>
                <a:srgbClr val="007AC9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cxnSp>
        <p:nvCxnSpPr>
          <p:cNvPr id="22" name="Elbow Connector 48">
            <a:extLst>
              <a:ext uri="{FF2B5EF4-FFF2-40B4-BE49-F238E27FC236}">
                <a16:creationId xmlns:a16="http://schemas.microsoft.com/office/drawing/2014/main" id="{DA2D9A9C-FA51-4DD8-BC09-D87A7512AF61}"/>
              </a:ext>
            </a:extLst>
          </p:cNvPr>
          <p:cNvCxnSpPr>
            <a:stCxn id="13" idx="3"/>
            <a:endCxn id="12" idx="3"/>
          </p:cNvCxnSpPr>
          <p:nvPr/>
        </p:nvCxnSpPr>
        <p:spPr>
          <a:xfrm>
            <a:off x="5604813" y="2162508"/>
            <a:ext cx="12700" cy="1166001"/>
          </a:xfrm>
          <a:prstGeom prst="bentConnector3">
            <a:avLst>
              <a:gd name="adj1" fmla="val 1800000"/>
            </a:avLst>
          </a:prstGeom>
          <a:ln>
            <a:solidFill>
              <a:srgbClr val="CC020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46">
            <a:extLst>
              <a:ext uri="{FF2B5EF4-FFF2-40B4-BE49-F238E27FC236}">
                <a16:creationId xmlns:a16="http://schemas.microsoft.com/office/drawing/2014/main" id="{F89924C8-A808-42A3-AFEC-00FD07348FA5}"/>
              </a:ext>
            </a:extLst>
          </p:cNvPr>
          <p:cNvSpPr txBox="1"/>
          <p:nvPr/>
        </p:nvSpPr>
        <p:spPr>
          <a:xfrm>
            <a:off x="3160532" y="919826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24" name="テキスト ボックス 48">
            <a:extLst>
              <a:ext uri="{FF2B5EF4-FFF2-40B4-BE49-F238E27FC236}">
                <a16:creationId xmlns:a16="http://schemas.microsoft.com/office/drawing/2014/main" id="{993FEF75-49F6-44B9-9B51-45EED04E4A2B}"/>
              </a:ext>
            </a:extLst>
          </p:cNvPr>
          <p:cNvSpPr txBox="1"/>
          <p:nvPr/>
        </p:nvSpPr>
        <p:spPr>
          <a:xfrm>
            <a:off x="2994089" y="2157094"/>
            <a:ext cx="1183337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MQTT (8883)/</a:t>
            </a:r>
          </a:p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WebSocket (443)</a:t>
            </a:r>
          </a:p>
        </p:txBody>
      </p:sp>
      <p:sp>
        <p:nvSpPr>
          <p:cNvPr id="26" name="テキスト ボックス 46">
            <a:extLst>
              <a:ext uri="{FF2B5EF4-FFF2-40B4-BE49-F238E27FC236}">
                <a16:creationId xmlns:a16="http://schemas.microsoft.com/office/drawing/2014/main" id="{3E5017E3-6AAD-4CC7-88E8-6054D9CBA287}"/>
              </a:ext>
            </a:extLst>
          </p:cNvPr>
          <p:cNvSpPr txBox="1"/>
          <p:nvPr/>
        </p:nvSpPr>
        <p:spPr>
          <a:xfrm>
            <a:off x="3093029" y="3348945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27" name="テキスト ボックス 46">
            <a:extLst>
              <a:ext uri="{FF2B5EF4-FFF2-40B4-BE49-F238E27FC236}">
                <a16:creationId xmlns:a16="http://schemas.microsoft.com/office/drawing/2014/main" id="{DB3A91A4-5AE1-4CB1-ADB3-865E4CDE4DDF}"/>
              </a:ext>
            </a:extLst>
          </p:cNvPr>
          <p:cNvSpPr txBox="1"/>
          <p:nvPr/>
        </p:nvSpPr>
        <p:spPr>
          <a:xfrm>
            <a:off x="5823807" y="2766114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28" name="テキスト ボックス 46">
            <a:extLst>
              <a:ext uri="{FF2B5EF4-FFF2-40B4-BE49-F238E27FC236}">
                <a16:creationId xmlns:a16="http://schemas.microsoft.com/office/drawing/2014/main" id="{033D4490-951C-4E5F-88DA-4E180748FD9D}"/>
              </a:ext>
            </a:extLst>
          </p:cNvPr>
          <p:cNvSpPr txBox="1"/>
          <p:nvPr/>
        </p:nvSpPr>
        <p:spPr>
          <a:xfrm rot="20356888">
            <a:off x="3271142" y="4188469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29" name="テキスト ボックス 46">
            <a:extLst>
              <a:ext uri="{FF2B5EF4-FFF2-40B4-BE49-F238E27FC236}">
                <a16:creationId xmlns:a16="http://schemas.microsoft.com/office/drawing/2014/main" id="{5BFC8415-CC0D-4573-A009-E5D14E8E0139}"/>
              </a:ext>
            </a:extLst>
          </p:cNvPr>
          <p:cNvSpPr txBox="1"/>
          <p:nvPr/>
        </p:nvSpPr>
        <p:spPr>
          <a:xfrm rot="858882">
            <a:off x="5656734" y="4157884"/>
            <a:ext cx="89319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CC0201"/>
                </a:solidFill>
                <a:ea typeface="Meiryo UI" pitchFamily="50" charset="-128"/>
                <a:cs typeface="Arial" panose="020B0604020202020204" pitchFamily="34" charset="0"/>
              </a:rPr>
              <a:t>HTTPS (443)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19CE9F3-2F5C-4B58-8B86-9FCE0A389286}"/>
              </a:ext>
            </a:extLst>
          </p:cNvPr>
          <p:cNvSpPr txBox="1"/>
          <p:nvPr/>
        </p:nvSpPr>
        <p:spPr>
          <a:xfrm>
            <a:off x="120511" y="5619325"/>
            <a:ext cx="9630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order to ensure SOS communication are secured and protected, in each check point we implement security check.</a:t>
            </a:r>
          </a:p>
        </p:txBody>
      </p:sp>
      <p:sp>
        <p:nvSpPr>
          <p:cNvPr id="31" name="テキスト ボックス 49">
            <a:extLst>
              <a:ext uri="{FF2B5EF4-FFF2-40B4-BE49-F238E27FC236}">
                <a16:creationId xmlns:a16="http://schemas.microsoft.com/office/drawing/2014/main" id="{64C3CA84-5601-4C93-A7AC-F48DB37228F7}"/>
              </a:ext>
            </a:extLst>
          </p:cNvPr>
          <p:cNvSpPr txBox="1"/>
          <p:nvPr/>
        </p:nvSpPr>
        <p:spPr>
          <a:xfrm>
            <a:off x="1010198" y="841611"/>
            <a:ext cx="1005916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F57E20"/>
                </a:solidFill>
                <a:ea typeface="Meiryo UI" pitchFamily="50" charset="-128"/>
                <a:cs typeface="Arial" panose="020B0604020202020204" pitchFamily="34" charset="0"/>
              </a:rPr>
              <a:t>Customer</a:t>
            </a:r>
            <a:endParaRPr kumimoji="1" lang="en-US" altLang="ja-JP" sz="1600" b="1" dirty="0">
              <a:solidFill>
                <a:srgbClr val="F57E20"/>
              </a:solidFill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17960C4-FD5F-48E8-93EB-33F346D4D53C}"/>
              </a:ext>
            </a:extLst>
          </p:cNvPr>
          <p:cNvSpPr/>
          <p:nvPr/>
        </p:nvSpPr>
        <p:spPr>
          <a:xfrm>
            <a:off x="226998" y="1621159"/>
            <a:ext cx="725563" cy="46683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Point 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3B17B5A-CD24-4309-AFE9-B445472611FA}"/>
              </a:ext>
            </a:extLst>
          </p:cNvPr>
          <p:cNvSpPr/>
          <p:nvPr/>
        </p:nvSpPr>
        <p:spPr>
          <a:xfrm>
            <a:off x="3254772" y="511798"/>
            <a:ext cx="725563" cy="46683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Point 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7BA31D8-D1BE-419A-961C-E2D9763B2637}"/>
              </a:ext>
            </a:extLst>
          </p:cNvPr>
          <p:cNvSpPr/>
          <p:nvPr/>
        </p:nvSpPr>
        <p:spPr>
          <a:xfrm>
            <a:off x="3222975" y="2798222"/>
            <a:ext cx="725563" cy="46683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Point 3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061FFB3-3C61-48CC-8C53-7B600774787F}"/>
              </a:ext>
            </a:extLst>
          </p:cNvPr>
          <p:cNvSpPr/>
          <p:nvPr/>
        </p:nvSpPr>
        <p:spPr>
          <a:xfrm>
            <a:off x="3300397" y="1621160"/>
            <a:ext cx="725563" cy="46683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Point 4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4C41FD1B-A252-4584-A4F4-D47C6242470A}"/>
              </a:ext>
            </a:extLst>
          </p:cNvPr>
          <p:cNvSpPr/>
          <p:nvPr/>
        </p:nvSpPr>
        <p:spPr>
          <a:xfrm>
            <a:off x="5888370" y="2278673"/>
            <a:ext cx="725563" cy="46683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Point 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CD800E2B-DB57-4D45-9432-816B4D5D3F9C}"/>
              </a:ext>
            </a:extLst>
          </p:cNvPr>
          <p:cNvSpPr/>
          <p:nvPr/>
        </p:nvSpPr>
        <p:spPr>
          <a:xfrm>
            <a:off x="4535072" y="3888812"/>
            <a:ext cx="725563" cy="46683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Point 6</a:t>
            </a:r>
          </a:p>
        </p:txBody>
      </p: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37C6C845-029C-404F-B80F-1DCA25F8CA46}"/>
              </a:ext>
            </a:extLst>
          </p:cNvPr>
          <p:cNvCxnSpPr>
            <a:cxnSpLocks/>
            <a:stCxn id="11" idx="3"/>
            <a:endCxn id="14" idx="1"/>
          </p:cNvCxnSpPr>
          <p:nvPr/>
        </p:nvCxnSpPr>
        <p:spPr>
          <a:xfrm flipV="1">
            <a:off x="2210041" y="1192809"/>
            <a:ext cx="1904974" cy="1534130"/>
          </a:xfrm>
          <a:prstGeom prst="bentConnector3">
            <a:avLst>
              <a:gd name="adj1" fmla="val 43143"/>
            </a:avLst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C0EE1CF0-E1F1-4C9B-AF7A-3200306B0806}"/>
              </a:ext>
            </a:extLst>
          </p:cNvPr>
          <p:cNvCxnSpPr>
            <a:cxnSpLocks/>
            <a:stCxn id="11" idx="3"/>
            <a:endCxn id="13" idx="1"/>
          </p:cNvCxnSpPr>
          <p:nvPr/>
        </p:nvCxnSpPr>
        <p:spPr>
          <a:xfrm flipV="1">
            <a:off x="2210041" y="2162508"/>
            <a:ext cx="1884283" cy="564431"/>
          </a:xfrm>
          <a:prstGeom prst="bentConnector3">
            <a:avLst>
              <a:gd name="adj1" fmla="val 43530"/>
            </a:avLst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91B227C5-1A55-4A0A-9763-44935FF96A62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>
            <a:off x="2210041" y="2726939"/>
            <a:ext cx="1884283" cy="601570"/>
          </a:xfrm>
          <a:prstGeom prst="bentConnector3">
            <a:avLst>
              <a:gd name="adj1" fmla="val 43530"/>
            </a:avLst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162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216BB54-DFED-4650-BE50-C9034F69A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38" y="147974"/>
            <a:ext cx="8543925" cy="665205"/>
          </a:xfrm>
        </p:spPr>
        <p:txBody>
          <a:bodyPr/>
          <a:lstStyle/>
          <a:p>
            <a:r>
              <a:rPr lang="en-US" dirty="0">
                <a:latin typeface="+mn-lt"/>
              </a:rPr>
              <a:t>SOS Check Points Review</a:t>
            </a:r>
          </a:p>
        </p:txBody>
      </p:sp>
      <p:graphicFrame>
        <p:nvGraphicFramePr>
          <p:cNvPr id="6" name="表 4">
            <a:extLst>
              <a:ext uri="{FF2B5EF4-FFF2-40B4-BE49-F238E27FC236}">
                <a16:creationId xmlns:a16="http://schemas.microsoft.com/office/drawing/2014/main" id="{F245664C-48EE-4FB6-9CDC-211FE429E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159682"/>
              </p:ext>
            </p:extLst>
          </p:nvPr>
        </p:nvGraphicFramePr>
        <p:xfrm>
          <a:off x="196895" y="672502"/>
          <a:ext cx="9512210" cy="4201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7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5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15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333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33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Check point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Route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Port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Function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eiryo UI" panose="020B0604030504040204" pitchFamily="50" charset="-128"/>
                        </a:rPr>
                        <a:t>Security </a:t>
                      </a:r>
                      <a:r>
                        <a:rPr kumimoji="1" lang="en-US" altLang="ja-JP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ountermeasure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Check point 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Printer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443</a:t>
                      </a: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/8883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Operate SOS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eiryo UI" panose="020B0604030504040204" pitchFamily="50" charset="-128"/>
                        </a:rPr>
                        <a:t>Disable any service in Linux except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eiryo UI" panose="020B0604030504040204" pitchFamily="50" charset="-128"/>
                        </a:rPr>
                        <a:t> printer functionality. 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eiryo UI" panose="020B0604030504040204" pitchFamily="50" charset="-128"/>
                        </a:rPr>
                        <a:t>TLS is implemented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eiryo UI" panose="020B0604030504040204" pitchFamily="50" charset="-128"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9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j-lt"/>
                          <a:ea typeface="Meiryo UI" panose="020B0604030504040204" pitchFamily="50" charset="-128"/>
                        </a:rPr>
                        <a:t>Check point 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Printer - agent update (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ea typeface="Meiryo UI" panose="020B0604030504040204" pitchFamily="50" charset="-128"/>
                        </a:rPr>
                        <a:t>Github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443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Device authorization and update SOS agent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eiryo UI" panose="020B0604030504040204" pitchFamily="50" charset="-128"/>
                        </a:rPr>
                        <a:t>Printer </a:t>
                      </a:r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authorization.</a:t>
                      </a:r>
                    </a:p>
                    <a:p>
                      <a:pPr marL="171450" marR="0" indent="-17145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j-lt"/>
                          <a:ea typeface="Meiryo UI" pitchFamily="50" charset="-128"/>
                          <a:cs typeface="Arial" panose="020B0604020202020204" pitchFamily="34" charset="0"/>
                        </a:rPr>
                        <a:t>Encrypt communications (TLS 1.2)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5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j-lt"/>
                          <a:ea typeface="Meiryo UI" panose="020B0604030504040204" pitchFamily="50" charset="-128"/>
                        </a:rPr>
                        <a:t>Check point 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Printer - Web Service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443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Device authorization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eiryo UI" panose="020B0604030504040204" pitchFamily="50" charset="-128"/>
                        </a:rPr>
                        <a:t>Printer </a:t>
                      </a:r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authorization.</a:t>
                      </a:r>
                    </a:p>
                    <a:p>
                      <a:pPr marL="171450" marR="0" indent="-17145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j-lt"/>
                          <a:ea typeface="Meiryo UI" pitchFamily="50" charset="-128"/>
                          <a:cs typeface="Arial" panose="020B0604020202020204" pitchFamily="34" charset="0"/>
                        </a:rPr>
                        <a:t>Encrypt communications (TLS 1.2)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89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j-lt"/>
                          <a:ea typeface="Meiryo UI" panose="020B0604030504040204" pitchFamily="50" charset="-128"/>
                        </a:rPr>
                        <a:t>Check point 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Printer – Broker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8883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Device authorization and change printer setting information.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eiryo UI" panose="020B0604030504040204" pitchFamily="50" charset="-128"/>
                        </a:rPr>
                        <a:t>Printer </a:t>
                      </a:r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authorization</a:t>
                      </a:r>
                    </a:p>
                    <a:p>
                      <a:pPr marL="171450" marR="0" indent="-17145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j-lt"/>
                          <a:ea typeface="Meiryo UI" pitchFamily="50" charset="-128"/>
                          <a:cs typeface="Arial" panose="020B0604020202020204" pitchFamily="34" charset="0"/>
                        </a:rPr>
                        <a:t>Encrypt communications (TLS 1.2)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08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j-lt"/>
                          <a:ea typeface="Meiryo UI" panose="020B0604030504040204" pitchFamily="50" charset="-128"/>
                        </a:rPr>
                        <a:t>Check point 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Broker - Web service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443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Sharing device information (authorization information)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j-lt"/>
                          <a:ea typeface="Meiryo UI" pitchFamily="50" charset="-128"/>
                          <a:cs typeface="Arial" panose="020B0604020202020204" pitchFamily="34" charset="0"/>
                        </a:rPr>
                        <a:t>Encrypt communications (TLS 1.2)</a:t>
                      </a:r>
                      <a:r>
                        <a:rPr lang="en-US" altLang="ja-JP" sz="1200" dirty="0">
                          <a:latin typeface="+mj-lt"/>
                          <a:ea typeface="Meiryo UI" pitchFamily="50" charset="-128"/>
                          <a:cs typeface="Arial" panose="020B0604020202020204" pitchFamily="34" charset="0"/>
                        </a:rPr>
                        <a:t> 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+mj-lt"/>
                        <a:ea typeface="Meiryo UI" pitchFamily="50" charset="-128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96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j-lt"/>
                          <a:ea typeface="Meiryo UI" panose="020B0604030504040204" pitchFamily="50" charset="-128"/>
                        </a:rPr>
                        <a:t>Check point 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PC or mobile devices - Web service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443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j-lt"/>
                          <a:ea typeface="Meiryo UI" panose="020B0604030504040204" pitchFamily="50" charset="-128"/>
                        </a:rPr>
                        <a:t>Account information. View printer information,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j-lt"/>
                          <a:ea typeface="Meiryo UI" pitchFamily="50" charset="-128"/>
                          <a:cs typeface="Arial" panose="020B0604020202020204" pitchFamily="34" charset="0"/>
                        </a:rPr>
                        <a:t>Encrypt communications (TLS 1.2)</a:t>
                      </a:r>
                    </a:p>
                    <a:p>
                      <a:pPr marL="171450" marR="0" indent="-17145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baseline="0" dirty="0">
                          <a:latin typeface="+mj-lt"/>
                          <a:ea typeface="Meiryo UI" pitchFamily="50" charset="-128"/>
                          <a:cs typeface="Arial" panose="020B0604020202020204" pitchFamily="34" charset="0"/>
                        </a:rPr>
                        <a:t>SOS m</a:t>
                      </a:r>
                      <a:r>
                        <a:rPr lang="en-US" altLang="ja-JP" sz="1200" dirty="0">
                          <a:latin typeface="+mj-lt"/>
                          <a:ea typeface="Meiryo UI" pitchFamily="50" charset="-128"/>
                          <a:cs typeface="Arial" panose="020B0604020202020204" pitchFamily="34" charset="0"/>
                        </a:rPr>
                        <a:t>eets with </a:t>
                      </a:r>
                      <a:r>
                        <a:rPr lang="en-US" altLang="en-US" sz="1200" dirty="0">
                          <a:latin typeface="+mj-lt"/>
                          <a:ea typeface="Meiryo UI" pitchFamily="50" charset="-128"/>
                          <a:cs typeface="Arial" panose="020B0604020202020204" pitchFamily="34" charset="0"/>
                        </a:rPr>
                        <a:t>ASVS (Application Security Verification Standard).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+mj-lt"/>
                        <a:ea typeface="Meiryo UI" pitchFamily="50" charset="-128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FA83A38-EA68-4DB9-B3D4-2DCB09470EA7}"/>
              </a:ext>
            </a:extLst>
          </p:cNvPr>
          <p:cNvSpPr txBox="1"/>
          <p:nvPr/>
        </p:nvSpPr>
        <p:spPr>
          <a:xfrm>
            <a:off x="196896" y="4985169"/>
            <a:ext cx="4431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types of countermeasures: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Encrypt all communication.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Install protection at all check points.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Prevent unauthorized access.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1F21C7-693E-47F2-8317-A0BA491C8A72}"/>
              </a:ext>
            </a:extLst>
          </p:cNvPr>
          <p:cNvSpPr txBox="1"/>
          <p:nvPr/>
        </p:nvSpPr>
        <p:spPr>
          <a:xfrm>
            <a:off x="6963507" y="4895668"/>
            <a:ext cx="24477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linkClick r:id="rId2"/>
              </a:rPr>
              <a:t>AWS supported minimum TLS 1.2</a:t>
            </a:r>
            <a:endParaRPr lang="en-US" sz="1200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79A64731-0ECC-4121-A649-4000770570E9}"/>
              </a:ext>
            </a:extLst>
          </p:cNvPr>
          <p:cNvSpPr/>
          <p:nvPr/>
        </p:nvSpPr>
        <p:spPr>
          <a:xfrm>
            <a:off x="3962066" y="5273039"/>
            <a:ext cx="1332412" cy="4093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89E47-535A-4938-B988-C76A4B265CE0}"/>
              </a:ext>
            </a:extLst>
          </p:cNvPr>
          <p:cNvSpPr txBox="1"/>
          <p:nvPr/>
        </p:nvSpPr>
        <p:spPr>
          <a:xfrm>
            <a:off x="5356724" y="5172667"/>
            <a:ext cx="2055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SOS is safe and secured application.</a:t>
            </a:r>
          </a:p>
        </p:txBody>
      </p:sp>
    </p:spTree>
    <p:extLst>
      <p:ext uri="{BB962C8B-B14F-4D97-AF65-F5344CB8AC3E}">
        <p14:creationId xmlns:p14="http://schemas.microsoft.com/office/powerpoint/2010/main" val="3642333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5F876-D971-490B-B5F1-BDA31B3B5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Firewall</a:t>
            </a:r>
            <a:r>
              <a:rPr lang="en-GB" sz="2400" dirty="0">
                <a:latin typeface="+mn-lt"/>
              </a:rPr>
              <a:t> Configuration</a:t>
            </a:r>
            <a:endParaRPr lang="en-US" dirty="0">
              <a:latin typeface="+mn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E6F7590-AC5A-4582-A83A-71F9CB3DE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00" y="1063059"/>
            <a:ext cx="9314600" cy="520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タイトル 3">
            <a:extLst>
              <a:ext uri="{FF2B5EF4-FFF2-40B4-BE49-F238E27FC236}">
                <a16:creationId xmlns:a16="http://schemas.microsoft.com/office/drawing/2014/main" id="{C137EBFF-CC84-4B7D-891E-1A54821E08B7}"/>
              </a:ext>
            </a:extLst>
          </p:cNvPr>
          <p:cNvSpPr txBox="1">
            <a:spLocks/>
          </p:cNvSpPr>
          <p:nvPr/>
        </p:nvSpPr>
        <p:spPr>
          <a:xfrm>
            <a:off x="1439387" y="847159"/>
            <a:ext cx="6702425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Network Requirement for SOS  </a:t>
            </a:r>
            <a:endParaRPr lang="ja-JP" altLang="en-US" sz="20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1319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ABD1-819D-4305-A4FE-C60943C26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36" y="263635"/>
            <a:ext cx="8543925" cy="665205"/>
          </a:xfrm>
        </p:spPr>
        <p:txBody>
          <a:bodyPr/>
          <a:lstStyle/>
          <a:p>
            <a:r>
              <a:rPr lang="en-US" dirty="0">
                <a:latin typeface="+mn-lt"/>
              </a:rPr>
              <a:t>Information to be sent to SOS </a:t>
            </a:r>
          </a:p>
        </p:txBody>
      </p:sp>
      <p:graphicFrame>
        <p:nvGraphicFramePr>
          <p:cNvPr id="5" name="図表 2">
            <a:extLst>
              <a:ext uri="{FF2B5EF4-FFF2-40B4-BE49-F238E27FC236}">
                <a16:creationId xmlns:a16="http://schemas.microsoft.com/office/drawing/2014/main" id="{CDA2C47E-D407-47ED-96A7-38B4FFA888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1244242"/>
              </p:ext>
            </p:extLst>
          </p:nvPr>
        </p:nvGraphicFramePr>
        <p:xfrm>
          <a:off x="681037" y="773928"/>
          <a:ext cx="8543925" cy="4867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61DB97B-B339-4DC1-A37E-7C6E39F2A9C1}"/>
              </a:ext>
            </a:extLst>
          </p:cNvPr>
          <p:cNvSpPr txBox="1"/>
          <p:nvPr/>
        </p:nvSpPr>
        <p:spPr>
          <a:xfrm>
            <a:off x="516865" y="5660072"/>
            <a:ext cx="8872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size sent to the SOS are very light. Therefore, impact to customer network bandwidth is limited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05572E-0638-45E2-AF18-7EF913D6D2F3}"/>
              </a:ext>
            </a:extLst>
          </p:cNvPr>
          <p:cNvSpPr txBox="1"/>
          <p:nvPr/>
        </p:nvSpPr>
        <p:spPr>
          <a:xfrm>
            <a:off x="1280160" y="1308328"/>
            <a:ext cx="38578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 This is based on general assumption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1F5DB2-107A-46EE-9361-F8BF544B7318}"/>
              </a:ext>
            </a:extLst>
          </p:cNvPr>
          <p:cNvSpPr txBox="1"/>
          <p:nvPr/>
        </p:nvSpPr>
        <p:spPr>
          <a:xfrm>
            <a:off x="1280159" y="3023383"/>
            <a:ext cx="38578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 This is based on general assumption</a:t>
            </a:r>
          </a:p>
        </p:txBody>
      </p:sp>
    </p:spTree>
    <p:extLst>
      <p:ext uri="{BB962C8B-B14F-4D97-AF65-F5344CB8AC3E}">
        <p14:creationId xmlns:p14="http://schemas.microsoft.com/office/powerpoint/2010/main" val="3156963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4D26D-6AF1-4F22-99E5-925EE79D4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38" y="389072"/>
            <a:ext cx="8543925" cy="665205"/>
          </a:xfrm>
        </p:spPr>
        <p:txBody>
          <a:bodyPr/>
          <a:lstStyle/>
          <a:p>
            <a:r>
              <a:rPr lang="en-US" dirty="0">
                <a:latin typeface="+mn-lt"/>
              </a:rPr>
              <a:t>Notification and Error Contents</a:t>
            </a:r>
          </a:p>
        </p:txBody>
      </p:sp>
      <p:sp>
        <p:nvSpPr>
          <p:cNvPr id="5" name="テキスト ボックス 6">
            <a:extLst>
              <a:ext uri="{FF2B5EF4-FFF2-40B4-BE49-F238E27FC236}">
                <a16:creationId xmlns:a16="http://schemas.microsoft.com/office/drawing/2014/main" id="{FDB8F1AC-BD51-43C1-8708-B5F77BCD147D}"/>
              </a:ext>
            </a:extLst>
          </p:cNvPr>
          <p:cNvSpPr txBox="1"/>
          <p:nvPr/>
        </p:nvSpPr>
        <p:spPr>
          <a:xfrm>
            <a:off x="570702" y="976391"/>
            <a:ext cx="2199794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◇ </a:t>
            </a:r>
            <a:r>
              <a:rPr lang="en-US" altLang="ja-JP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Notification</a:t>
            </a:r>
          </a:p>
        </p:txBody>
      </p:sp>
      <p:graphicFrame>
        <p:nvGraphicFramePr>
          <p:cNvPr id="6" name="表 2">
            <a:extLst>
              <a:ext uri="{FF2B5EF4-FFF2-40B4-BE49-F238E27FC236}">
                <a16:creationId xmlns:a16="http://schemas.microsoft.com/office/drawing/2014/main" id="{4116E5C3-EBA9-41C2-ACFA-7168A8165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29384"/>
              </p:ext>
            </p:extLst>
          </p:nvPr>
        </p:nvGraphicFramePr>
        <p:xfrm>
          <a:off x="570702" y="1498554"/>
          <a:ext cx="4001299" cy="4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Category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Contents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Printer</a:t>
                      </a:r>
                      <a:r>
                        <a:rPr kumimoji="1" lang="en-US" altLang="ja-JP" sz="1400" baseline="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 status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Power Save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Power Down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Online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Offline</a:t>
                      </a: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Error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Warning 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Printer Usage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Label Count 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Cutter Count</a:t>
                      </a: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Life</a:t>
                      </a:r>
                      <a:r>
                        <a:rPr kumimoji="1" lang="en-US" altLang="ja-JP" sz="1400" baseline="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 Counter </a:t>
                      </a: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Uptime</a:t>
                      </a: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Head Resistance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Printer</a:t>
                      </a:r>
                      <a:r>
                        <a:rPr kumimoji="1" lang="en-US" altLang="ja-JP" sz="1400" baseline="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 Setting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Print Speed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Print Darkness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baseline="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Darkness Range 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Sensor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Print Move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 err="1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Backfeed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Serial Number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Firmware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6A4F2CE-D336-474D-827C-C698D2970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037628"/>
              </p:ext>
            </p:extLst>
          </p:nvPr>
        </p:nvGraphicFramePr>
        <p:xfrm>
          <a:off x="5295331" y="1498554"/>
          <a:ext cx="40012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Category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Contents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Error</a:t>
                      </a:r>
                      <a:r>
                        <a:rPr kumimoji="1" lang="en-US" altLang="ja-JP" sz="1400" baseline="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 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Error,</a:t>
                      </a:r>
                      <a:r>
                        <a:rPr kumimoji="1" lang="en-US" altLang="ja-JP" sz="1400" baseline="0" dirty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 Alert, Warning</a:t>
                      </a:r>
                      <a:endParaRPr kumimoji="1" lang="ja-JP" altLang="en-US" sz="14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テキスト ボックス 8">
            <a:extLst>
              <a:ext uri="{FF2B5EF4-FFF2-40B4-BE49-F238E27FC236}">
                <a16:creationId xmlns:a16="http://schemas.microsoft.com/office/drawing/2014/main" id="{D1E1A789-57C6-4AD4-8F4A-35C6A873841C}"/>
              </a:ext>
            </a:extLst>
          </p:cNvPr>
          <p:cNvSpPr txBox="1"/>
          <p:nvPr/>
        </p:nvSpPr>
        <p:spPr>
          <a:xfrm>
            <a:off x="5292899" y="976391"/>
            <a:ext cx="2199794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◇ </a:t>
            </a:r>
            <a:r>
              <a:rPr lang="en-US" altLang="ja-JP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Error</a:t>
            </a:r>
          </a:p>
        </p:txBody>
      </p:sp>
    </p:spTree>
    <p:extLst>
      <p:ext uri="{BB962C8B-B14F-4D97-AF65-F5344CB8AC3E}">
        <p14:creationId xmlns:p14="http://schemas.microsoft.com/office/powerpoint/2010/main" val="354702323"/>
      </p:ext>
    </p:extLst>
  </p:cSld>
  <p:clrMapOvr>
    <a:masterClrMapping/>
  </p:clrMapOvr>
</p:sld>
</file>

<file path=ppt/theme/theme1.xml><?xml version="1.0" encoding="utf-8"?>
<a:theme xmlns:a="http://schemas.openxmlformats.org/drawingml/2006/main" name="PPT template A4 (ENG) (1)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TO_A4 pres template ENG 02" id="{95B65FD8-30AC-413D-AF8E-B2814C85ACBC}" vid="{2228B6F4-43DA-4875-A8A2-F77E6A524D1B}"/>
    </a:ext>
  </a:extLst>
</a:theme>
</file>

<file path=ppt/theme/theme2.xml><?xml version="1.0" encoding="utf-8"?>
<a:theme xmlns:a="http://schemas.openxmlformats.org/drawingml/2006/main" name="Content Sl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TO_A4 pres template ENG 02" id="{95B65FD8-30AC-413D-AF8E-B2814C85ACBC}" vid="{D7B31C9F-644F-4077-8C17-2D1022C60F0A}"/>
    </a:ext>
  </a:extLst>
</a:theme>
</file>

<file path=ppt/theme/theme3.xml><?xml version="1.0" encoding="utf-8"?>
<a:theme xmlns:a="http://schemas.openxmlformats.org/drawingml/2006/main" name="End Sl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TO_A4 pres template ENG 02" id="{95B65FD8-30AC-413D-AF8E-B2814C85ACBC}" vid="{BE186138-D438-4587-A52B-C6135E044B1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template A4 (ENG) (1)</Template>
  <TotalTime>2286</TotalTime>
  <Words>1099</Words>
  <Application>Microsoft Office PowerPoint</Application>
  <PresentationFormat>A4 210 x 297 mm</PresentationFormat>
  <Paragraphs>183</Paragraphs>
  <Slides>12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Meiryo UI</vt:lpstr>
      <vt:lpstr>Arial</vt:lpstr>
      <vt:lpstr>Calibri</vt:lpstr>
      <vt:lpstr>Calibri Light</vt:lpstr>
      <vt:lpstr>Wingdings</vt:lpstr>
      <vt:lpstr>PPT template A4 (ENG) (1)</vt:lpstr>
      <vt:lpstr>Content Slide</vt:lpstr>
      <vt:lpstr>End Slide</vt:lpstr>
      <vt:lpstr>PowerPoint プレゼンテーション</vt:lpstr>
      <vt:lpstr>Table of Contents</vt:lpstr>
      <vt:lpstr>SOS Security and Communication in General</vt:lpstr>
      <vt:lpstr>SOS Architecture</vt:lpstr>
      <vt:lpstr>SOS Check Points Review</vt:lpstr>
      <vt:lpstr>SOS Check Points Review</vt:lpstr>
      <vt:lpstr>Firewall Configuration</vt:lpstr>
      <vt:lpstr>Information to be sent to SOS </vt:lpstr>
      <vt:lpstr>Notification and Error Contents</vt:lpstr>
      <vt:lpstr>Changing of Printer Settings</vt:lpstr>
      <vt:lpstr>Required Printer Network Configuration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Misha Tan Puey Gek</dc:creator>
  <cp:lastModifiedBy>Yasuhiro Misu</cp:lastModifiedBy>
  <cp:revision>12</cp:revision>
  <dcterms:created xsi:type="dcterms:W3CDTF">2020-04-01T06:41:55Z</dcterms:created>
  <dcterms:modified xsi:type="dcterms:W3CDTF">2021-12-08T00:43:29Z</dcterms:modified>
</cp:coreProperties>
</file>